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8.xml" ContentType="application/vnd.openxmlformats-officedocument.presentationml.tags+xml"/>
  <Override PartName="/ppt/notesSlides/notesSlide3.xml" ContentType="application/vnd.openxmlformats-officedocument.presentationml.notesSlide+xml"/>
  <Override PartName="/ppt/tags/tag69.xml" ContentType="application/vnd.openxmlformats-officedocument.presentationml.tags+xml"/>
  <Override PartName="/ppt/notesSlides/notesSlide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5.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10.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11.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12.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13.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4.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notesSlides/notesSlide15.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notesSlides/notesSlide16.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17.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707" r:id="rId5"/>
    <p:sldMasterId id="2147483750" r:id="rId6"/>
    <p:sldMasterId id="2147483764" r:id="rId7"/>
  </p:sldMasterIdLst>
  <p:notesMasterIdLst>
    <p:notesMasterId r:id="rId36"/>
  </p:notesMasterIdLst>
  <p:sldIdLst>
    <p:sldId id="940" r:id="rId8"/>
    <p:sldId id="1424" r:id="rId9"/>
    <p:sldId id="2146845198" r:id="rId10"/>
    <p:sldId id="2147472990" r:id="rId11"/>
    <p:sldId id="2147477058" r:id="rId12"/>
    <p:sldId id="1022" r:id="rId13"/>
    <p:sldId id="2147473137" r:id="rId14"/>
    <p:sldId id="2147473138" r:id="rId15"/>
    <p:sldId id="941" r:id="rId16"/>
    <p:sldId id="942" r:id="rId17"/>
    <p:sldId id="2147473397" r:id="rId18"/>
    <p:sldId id="2147473141" r:id="rId19"/>
    <p:sldId id="2147473140" r:id="rId20"/>
    <p:sldId id="2147473139" r:id="rId21"/>
    <p:sldId id="946" r:id="rId22"/>
    <p:sldId id="2147472987" r:id="rId23"/>
    <p:sldId id="2147472981" r:id="rId24"/>
    <p:sldId id="2146845214" r:id="rId25"/>
    <p:sldId id="2146845213" r:id="rId26"/>
    <p:sldId id="2147472982" r:id="rId27"/>
    <p:sldId id="2147472983" r:id="rId28"/>
    <p:sldId id="2146845216" r:id="rId29"/>
    <p:sldId id="2146845217" r:id="rId30"/>
    <p:sldId id="2147477059" r:id="rId31"/>
    <p:sldId id="2147474221" r:id="rId32"/>
    <p:sldId id="2147474220" r:id="rId33"/>
    <p:sldId id="2147474214" r:id="rId34"/>
    <p:sldId id="2147474207" r:id="rId35"/>
  </p:sldIdLst>
  <p:sldSz cx="12192000" cy="6858000"/>
  <p:notesSz cx="6858000" cy="9144000"/>
  <p:custDataLst>
    <p:tags r:id="rId37"/>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AAD10C-FB6F-EFB1-11F0-A4698F4C48D2}" name="Rochette, Luc" initials="RL" userId="S::rochette.luc@hydroquebec.com::ef39d800-acea-465b-9ef2-af319981353d" providerId="AD"/>
  <p188:author id="{B53E0F0E-15A5-1882-D8F4-6CEF733A3817}" name="Desbiens, Jean" initials="DJ" userId="S::desbiens.jean@hydroquebec.com::a80e9273-9676-4b19-a615-8ec926fb8709" providerId="AD"/>
  <p188:author id="{24550820-D72B-2BFA-C157-82F788F27D9F}" name="Deschatelets, Mario" initials="DM" userId="S::Deschatelets.Mario@hydroquebec.com::b6c7332f-aeda-405c-8f5f-bc7f9df645f5" providerId="AD"/>
  <p188:author id="{25B9545E-22B4-B57B-2FCB-D5B63DA6197E}" name="Desjardins, Eric" initials="DE" userId="S::desjardins.eric@hydroquebec.com::0795412e-cca4-4111-9fa8-03d0030f3853" providerId="AD"/>
  <p188:author id="{8CAFEFC7-E33E-A749-054F-B0E93C34505A}" name="Lapalme, Mélanie" initials="LM" userId="S::lapalme.melanie@hydroquebec.com::31a5bd57-5a6b-4662-974c-0bce9adb261b" providerId="AD"/>
  <p188:author id="{253E26EF-7C25-FF1D-6499-EDEE31EFA0DE}" name="Pelletier, Carl" initials="PC" userId="S::pelletier.carl@hydroquebec.com::4ae40b3d-0a3b-4ff2-89e0-372b295854b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an, Ky Vinh" initials="TV" lastIdx="6" clrIdx="0">
    <p:extLst>
      <p:ext uri="{19B8F6BF-5375-455C-9EA6-DF929625EA0E}">
        <p15:presenceInfo xmlns:p15="http://schemas.microsoft.com/office/powerpoint/2012/main" userId="S::tran.kyvinh@hydroquebec.com::a9eeeee5-6f7c-4548-9908-a23dd5205c57" providerId="AD"/>
      </p:ext>
    </p:extLst>
  </p:cmAuthor>
  <p:cmAuthor id="2" name="Pelletier, Carl" initials="PC" lastIdx="12" clrIdx="1">
    <p:extLst>
      <p:ext uri="{19B8F6BF-5375-455C-9EA6-DF929625EA0E}">
        <p15:presenceInfo xmlns:p15="http://schemas.microsoft.com/office/powerpoint/2012/main" userId="S::pelletier.carl@hydroquebec.com::4ae40b3d-0a3b-4ff2-89e0-372b295854bd" providerId="AD"/>
      </p:ext>
    </p:extLst>
  </p:cmAuthor>
  <p:cmAuthor id="3" name="Deschatelets, Mario" initials="DM" lastIdx="5" clrIdx="2">
    <p:extLst>
      <p:ext uri="{19B8F6BF-5375-455C-9EA6-DF929625EA0E}">
        <p15:presenceInfo xmlns:p15="http://schemas.microsoft.com/office/powerpoint/2012/main" userId="S::Deschatelets.Mario@hydroquebec.com::b6c7332f-aeda-405c-8f5f-bc7f9df645f5" providerId="AD"/>
      </p:ext>
    </p:extLst>
  </p:cmAuthor>
  <p:cmAuthor id="4" name="Desbiens, Jean" initials="DJ" lastIdx="1" clrIdx="3">
    <p:extLst>
      <p:ext uri="{19B8F6BF-5375-455C-9EA6-DF929625EA0E}">
        <p15:presenceInfo xmlns:p15="http://schemas.microsoft.com/office/powerpoint/2012/main" userId="S::Desbiens.Jean@hydroquebec.com::a80e9273-9676-4b19-a615-8ec926fb8709" providerId="AD"/>
      </p:ext>
    </p:extLst>
  </p:cmAuthor>
  <p:cmAuthor id="5" name="Lapalme, Mélanie" initials="LM" lastIdx="2" clrIdx="4">
    <p:extLst>
      <p:ext uri="{19B8F6BF-5375-455C-9EA6-DF929625EA0E}">
        <p15:presenceInfo xmlns:p15="http://schemas.microsoft.com/office/powerpoint/2012/main" userId="S::lapalme.melanie@hydroquebec.com::31a5bd57-5a6b-4662-974c-0bce9adb26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E34"/>
    <a:srgbClr val="F9F9F9"/>
    <a:srgbClr val="F0F0F0"/>
    <a:srgbClr val="EAEAEA"/>
    <a:srgbClr val="E0E0E0"/>
    <a:srgbClr val="FFFAF3"/>
    <a:srgbClr val="FFF4E1"/>
    <a:srgbClr val="F3F8FF"/>
    <a:srgbClr val="FD7714"/>
    <a:srgbClr val="6E64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5A34B6-4FBE-4BAA-B7A6-28B8CE2A90D2}" v="456" dt="2024-06-19T19:53:23.36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400" autoAdjust="0"/>
  </p:normalViewPr>
  <p:slideViewPr>
    <p:cSldViewPr snapToGrid="0">
      <p:cViewPr varScale="1">
        <p:scale>
          <a:sx n="117" d="100"/>
          <a:sy n="117" d="100"/>
        </p:scale>
        <p:origin x="235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80EC7-1F15-43D2-934D-E9C839A996C2}" type="datetimeFigureOut">
              <a:rPr lang="fr-CA" smtClean="0"/>
              <a:t>2024-07-05</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D373F-5831-4A34-AE98-EDDD8DF558AF}" type="slidenum">
              <a:rPr lang="fr-CA" smtClean="0"/>
              <a:t>‹N°›</a:t>
            </a:fld>
            <a:endParaRPr lang="fr-CA"/>
          </a:p>
        </p:txBody>
      </p:sp>
    </p:spTree>
    <p:extLst>
      <p:ext uri="{BB962C8B-B14F-4D97-AF65-F5344CB8AC3E}">
        <p14:creationId xmlns:p14="http://schemas.microsoft.com/office/powerpoint/2010/main" val="209062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ydroquebec.sharepoint.com/:x:/s/ITM-VPTIC-000004/EfWHv8kzBSFHkgdJ4mphi8EBFFmVhAfRo7d6x9MqK4pWLQ?e=fask5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Objectif est de vous informer des changements et répondre aux questions</a:t>
            </a:r>
          </a:p>
          <a:p>
            <a:r>
              <a:rPr lang="fr-CA"/>
              <a:t>Défi de rendre le sujet palpitant…</a:t>
            </a:r>
          </a:p>
          <a:p>
            <a:r>
              <a:rPr lang="fr-CA"/>
              <a:t>On va faire un petit retour pour mettre tout le monde à niveau sur ce qu’est un MCA</a:t>
            </a:r>
          </a:p>
        </p:txBody>
      </p:sp>
      <p:sp>
        <p:nvSpPr>
          <p:cNvPr id="4" name="Espace réservé du numéro de diapositive 3"/>
          <p:cNvSpPr>
            <a:spLocks noGrp="1"/>
          </p:cNvSpPr>
          <p:nvPr>
            <p:ph type="sldNum" sz="quarter" idx="5"/>
          </p:nvPr>
        </p:nvSpPr>
        <p:spPr/>
        <p:txBody>
          <a:bodyPr/>
          <a:lstStyle/>
          <a:p>
            <a:fld id="{1C8D373F-5831-4A34-AE98-EDDD8DF558AF}" type="slidenum">
              <a:rPr lang="fr-CA" smtClean="0"/>
              <a:t>1</a:t>
            </a:fld>
            <a:endParaRPr lang="fr-CA"/>
          </a:p>
        </p:txBody>
      </p:sp>
    </p:spTree>
    <p:extLst>
      <p:ext uri="{BB962C8B-B14F-4D97-AF65-F5344CB8AC3E}">
        <p14:creationId xmlns:p14="http://schemas.microsoft.com/office/powerpoint/2010/main" val="3050710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DCAE5C-195C-4A43-A9BA-86A3856E4394}" type="slidenum">
              <a:rPr kumimoji="0" lang="fr-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16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DCAE5C-195C-4A43-A9BA-86A3856E4394}" type="slidenum">
              <a:rPr kumimoji="0" lang="fr-CA"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600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DCAE5C-195C-4A43-A9BA-86A3856E4394}" type="slidenum">
              <a:rPr kumimoji="0" lang="fr-CA"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3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58DCAE5C-195C-4A43-A9BA-86A3856E4394}" type="slidenum">
              <a:rPr lang="fr-CA" smtClean="0"/>
              <a:t>19</a:t>
            </a:fld>
            <a:endParaRPr lang="fr-CA"/>
          </a:p>
        </p:txBody>
      </p:sp>
    </p:spTree>
    <p:extLst>
      <p:ext uri="{BB962C8B-B14F-4D97-AF65-F5344CB8AC3E}">
        <p14:creationId xmlns:p14="http://schemas.microsoft.com/office/powerpoint/2010/main" val="1896047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DCAE5C-195C-4A43-A9BA-86A3856E4394}" type="slidenum">
              <a:rPr kumimoji="0" lang="fr-CA"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300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DCAE5C-195C-4A43-A9BA-86A3856E4394}" type="slidenum">
              <a:rPr kumimoji="0" lang="fr-CA"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663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DCAE5C-195C-4A43-A9BA-86A3856E4394}" type="slidenum">
              <a:rPr kumimoji="0" lang="fr-CA"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94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DCAE5C-195C-4A43-A9BA-86A3856E4394}" type="slidenum">
              <a:rPr kumimoji="0" lang="fr-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fr-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6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HQ EtiquetteNotePage">
            <a:extLst>
              <a:ext uri="{FF2B5EF4-FFF2-40B4-BE49-F238E27FC236}">
                <a16:creationId xmlns:a16="http://schemas.microsoft.com/office/drawing/2014/main" id="{E7BBDA60-EC31-4CD0-83E8-4A243037A63D}"/>
              </a:ext>
            </a:extLst>
          </p:cNvPr>
          <p:cNvSpPr txBox="1"/>
          <p:nvPr/>
        </p:nvSpPr>
        <p:spPr>
          <a:xfrm>
            <a:off x="0" y="9006701"/>
            <a:ext cx="2971800" cy="276999"/>
          </a:xfrm>
          <a:prstGeom prst="rect">
            <a:avLst/>
          </a:prstGeom>
          <a:noFill/>
        </p:spPr>
        <p:txBody>
          <a:bodyPr vert="horz" lIns="63500" rIns="0" rtlCol="0">
            <a:spAutoFit/>
          </a:bodyPr>
          <a:lstStyle/>
          <a:p>
            <a:r>
              <a:rPr lang="fr-CA" sz="1200">
                <a:solidFill>
                  <a:srgbClr val="000000"/>
                </a:solidFill>
                <a:latin typeface="Calibri" panose="020F0502020204030204" pitchFamily="34" charset="0"/>
              </a:rPr>
              <a:t>Niveau de confidentialité: </a:t>
            </a:r>
            <a:r>
              <a:rPr lang="fr-CA" sz="1200" b="1">
                <a:solidFill>
                  <a:srgbClr val="000000"/>
                </a:solidFill>
                <a:latin typeface="Calibri" panose="020F0502020204030204" pitchFamily="34" charset="0"/>
              </a:rPr>
              <a:t>Confidentiel</a:t>
            </a:r>
          </a:p>
        </p:txBody>
      </p:sp>
    </p:spTree>
    <p:extLst>
      <p:ext uri="{BB962C8B-B14F-4D97-AF65-F5344CB8AC3E}">
        <p14:creationId xmlns:p14="http://schemas.microsoft.com/office/powerpoint/2010/main" val="378187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Que je sois en risque, en finance ou en architecture, on a besoin d’un langage commun…</a:t>
            </a:r>
          </a:p>
          <a:p>
            <a:r>
              <a:rPr lang="fr-CA" dirty="0"/>
              <a:t>Dimension AFFAIRE et NUMÉRIQUE</a:t>
            </a:r>
          </a:p>
          <a:p>
            <a:endParaRPr lang="fr-CA" dirty="0"/>
          </a:p>
        </p:txBody>
      </p:sp>
    </p:spTree>
    <p:extLst>
      <p:ext uri="{BB962C8B-B14F-4D97-AF65-F5344CB8AC3E}">
        <p14:creationId xmlns:p14="http://schemas.microsoft.com/office/powerpoint/2010/main" val="135087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Opportunités de travailler avec le MCA autant dans les aspects numériques, corporatifs que Affaire….</a:t>
            </a:r>
          </a:p>
        </p:txBody>
      </p:sp>
    </p:spTree>
    <p:extLst>
      <p:ext uri="{BB962C8B-B14F-4D97-AF65-F5344CB8AC3E}">
        <p14:creationId xmlns:p14="http://schemas.microsoft.com/office/powerpoint/2010/main" val="2850364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highlight>
                  <a:srgbClr val="FFFF00"/>
                </a:highlight>
              </a:rPr>
              <a:t>Source budget : </a:t>
            </a:r>
            <a:r>
              <a:rPr lang="fr-CA">
                <a:hlinkClick r:id="rId3"/>
              </a:rPr>
              <a:t>PF </a:t>
            </a:r>
            <a:r>
              <a:rPr lang="fr-CA" err="1">
                <a:hlinkClick r:id="rId3"/>
              </a:rPr>
              <a:t>GTN_Export</a:t>
            </a:r>
            <a:r>
              <a:rPr lang="fr-CA">
                <a:hlinkClick r:id="rId3"/>
              </a:rPr>
              <a:t> Revues_7nov_cible capacités </a:t>
            </a:r>
            <a:r>
              <a:rPr lang="fr-CA" err="1">
                <a:hlinkClick r:id="rId3"/>
              </a:rPr>
              <a:t>affaires_nv</a:t>
            </a:r>
            <a:r>
              <a:rPr lang="fr-CA">
                <a:hlinkClick r:id="rId3"/>
              </a:rPr>
              <a:t> taux.xlsx</a:t>
            </a:r>
            <a:endParaRPr lang="fr-CA">
              <a:highlight>
                <a:srgbClr val="FFFF00"/>
              </a:highlight>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6F1C9-8282-478B-B807-DA5BCDA5D8FD}" type="slidenum">
              <a:rPr kumimoji="0" lang="fr-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41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Stratégie d’affaire</a:t>
            </a:r>
          </a:p>
          <a:p>
            <a:r>
              <a:rPr lang="fr-CA"/>
              <a:t>FLUX DE VALEUR : REÇEVOIR UN SERVICE DE BRANCHEMENT</a:t>
            </a:r>
          </a:p>
          <a:p>
            <a:r>
              <a:rPr lang="fr-CA"/>
              <a:t>CAPACITÉ D’AFFAIRE : PLANIFICATION DES INTERVENTIONS TERRAIN – SERVICE À LA CLIENTÈLE</a:t>
            </a:r>
          </a:p>
          <a:p>
            <a:r>
              <a:rPr lang="fr-CA"/>
              <a:t>PROCESSUS D’AFFAIRE : PLANIFIER LES TRAVAUX</a:t>
            </a:r>
          </a:p>
          <a:p>
            <a:r>
              <a:rPr lang="fr-CA"/>
              <a:t>CAPACITÉ NUMÉRIQUE - </a:t>
            </a:r>
            <a:r>
              <a:rPr lang="fr-CA" err="1"/>
              <a:t>sap</a:t>
            </a:r>
            <a:endParaRPr lang="fr-CA"/>
          </a:p>
        </p:txBody>
      </p:sp>
      <p:sp>
        <p:nvSpPr>
          <p:cNvPr id="4" name="Espace réservé du numéro de diapositive 3"/>
          <p:cNvSpPr>
            <a:spLocks noGrp="1"/>
          </p:cNvSpPr>
          <p:nvPr>
            <p:ph type="sldNum" sz="quarter" idx="5"/>
          </p:nvPr>
        </p:nvSpPr>
        <p:spPr/>
        <p:txBody>
          <a:bodyPr/>
          <a:lstStyle/>
          <a:p>
            <a:fld id="{1C8D373F-5831-4A34-AE98-EDDD8DF558AF}" type="slidenum">
              <a:rPr lang="fr-CA" smtClean="0"/>
              <a:t>7</a:t>
            </a:fld>
            <a:endParaRPr lang="fr-CA"/>
          </a:p>
        </p:txBody>
      </p:sp>
    </p:spTree>
    <p:extLst>
      <p:ext uri="{BB962C8B-B14F-4D97-AF65-F5344CB8AC3E}">
        <p14:creationId xmlns:p14="http://schemas.microsoft.com/office/powerpoint/2010/main" val="403681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Objectif est de vous informer des changements et répondre aux questions</a:t>
            </a:r>
          </a:p>
          <a:p>
            <a:r>
              <a:rPr lang="fr-CA"/>
              <a:t>Défi de rendre le sujet palpitant…</a:t>
            </a:r>
          </a:p>
          <a:p>
            <a:r>
              <a:rPr lang="fr-CA"/>
              <a:t>On va faire un petit retour pour mettre tout le monde à niveau sur ce qu’est un MCA</a:t>
            </a:r>
          </a:p>
        </p:txBody>
      </p:sp>
      <p:sp>
        <p:nvSpPr>
          <p:cNvPr id="4" name="Espace réservé du numéro de diapositive 3"/>
          <p:cNvSpPr>
            <a:spLocks noGrp="1"/>
          </p:cNvSpPr>
          <p:nvPr>
            <p:ph type="sldNum" sz="quarter" idx="5"/>
          </p:nvPr>
        </p:nvSpPr>
        <p:spPr/>
        <p:txBody>
          <a:bodyPr/>
          <a:lstStyle/>
          <a:p>
            <a:fld id="{1C8D373F-5831-4A34-AE98-EDDD8DF558AF}" type="slidenum">
              <a:rPr lang="fr-CA" smtClean="0"/>
              <a:t>8</a:t>
            </a:fld>
            <a:endParaRPr lang="fr-CA"/>
          </a:p>
        </p:txBody>
      </p:sp>
    </p:spTree>
    <p:extLst>
      <p:ext uri="{BB962C8B-B14F-4D97-AF65-F5344CB8AC3E}">
        <p14:creationId xmlns:p14="http://schemas.microsoft.com/office/powerpoint/2010/main" val="73083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Mettre des exemples de à quoi ^ca sert… portefeuille, feuilles de routes, bilans de santé, optimisation des produits etc.</a:t>
            </a:r>
          </a:p>
        </p:txBody>
      </p:sp>
      <p:sp>
        <p:nvSpPr>
          <p:cNvPr id="4" name="Espace réservé du numéro de diapositive 3"/>
          <p:cNvSpPr>
            <a:spLocks noGrp="1"/>
          </p:cNvSpPr>
          <p:nvPr>
            <p:ph type="sldNum" sz="quarter" idx="5"/>
          </p:nvPr>
        </p:nvSpPr>
        <p:spPr/>
        <p:txBody>
          <a:bodyPr/>
          <a:lstStyle/>
          <a:p>
            <a:fld id="{1C8D373F-5831-4A34-AE98-EDDD8DF558AF}" type="slidenum">
              <a:rPr lang="fr-CA" smtClean="0"/>
              <a:t>9</a:t>
            </a:fld>
            <a:endParaRPr lang="fr-CA"/>
          </a:p>
        </p:txBody>
      </p:sp>
    </p:spTree>
    <p:extLst>
      <p:ext uri="{BB962C8B-B14F-4D97-AF65-F5344CB8AC3E}">
        <p14:creationId xmlns:p14="http://schemas.microsoft.com/office/powerpoint/2010/main" val="113549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1C8D373F-5831-4A34-AE98-EDDD8DF558AF}" type="slidenum">
              <a:rPr lang="fr-CA" smtClean="0"/>
              <a:t>10</a:t>
            </a:fld>
            <a:endParaRPr lang="fr-CA"/>
          </a:p>
        </p:txBody>
      </p:sp>
    </p:spTree>
    <p:extLst>
      <p:ext uri="{BB962C8B-B14F-4D97-AF65-F5344CB8AC3E}">
        <p14:creationId xmlns:p14="http://schemas.microsoft.com/office/powerpoint/2010/main" val="4180990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4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46.bin"/><Relationship Id="rId7" Type="http://schemas.openxmlformats.org/officeDocument/2006/relationships/image" Target="../media/image3.svg"/><Relationship Id="rId2" Type="http://schemas.openxmlformats.org/officeDocument/2006/relationships/slideMaster" Target="../slideMasters/slideMaster4.xml"/><Relationship Id="rId1" Type="http://schemas.openxmlformats.org/officeDocument/2006/relationships/tags" Target="../tags/tag49.xm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1.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image" Target="../media/image3.svg"/><Relationship Id="rId2" Type="http://schemas.openxmlformats.org/officeDocument/2006/relationships/slideMaster" Target="../slideMasters/slideMaster4.xml"/><Relationship Id="rId1" Type="http://schemas.openxmlformats.org/officeDocument/2006/relationships/tags" Target="../tags/tag50.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4.xml"/><Relationship Id="rId1" Type="http://schemas.openxmlformats.org/officeDocument/2006/relationships/tags" Target="../tags/tag51.xml"/><Relationship Id="rId4" Type="http://schemas.openxmlformats.org/officeDocument/2006/relationships/image" Target="../media/image1.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49.bin"/><Relationship Id="rId7" Type="http://schemas.openxmlformats.org/officeDocument/2006/relationships/image" Target="../media/image3.svg"/><Relationship Id="rId2" Type="http://schemas.openxmlformats.org/officeDocument/2006/relationships/slideMaster" Target="../slideMasters/slideMaster4.xml"/><Relationship Id="rId1" Type="http://schemas.openxmlformats.org/officeDocument/2006/relationships/tags" Target="../tags/tag52.xm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1.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4.xml"/><Relationship Id="rId1" Type="http://schemas.openxmlformats.org/officeDocument/2006/relationships/tags" Target="../tags/tag5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4.xml"/><Relationship Id="rId1" Type="http://schemas.openxmlformats.org/officeDocument/2006/relationships/tags" Target="../tags/tag54.xml"/><Relationship Id="rId4" Type="http://schemas.openxmlformats.org/officeDocument/2006/relationships/image" Target="../media/image1.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4.xml"/><Relationship Id="rId1" Type="http://schemas.openxmlformats.org/officeDocument/2006/relationships/tags" Target="../tags/tag55.xml"/><Relationship Id="rId4" Type="http://schemas.openxmlformats.org/officeDocument/2006/relationships/image" Target="../media/image1.emf"/></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4.xml"/><Relationship Id="rId1" Type="http://schemas.openxmlformats.org/officeDocument/2006/relationships/tags" Target="../tags/tag56.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4.xml"/><Relationship Id="rId1" Type="http://schemas.openxmlformats.org/officeDocument/2006/relationships/tags" Target="../tags/tag57.xml"/><Relationship Id="rId4" Type="http://schemas.openxmlformats.org/officeDocument/2006/relationships/image" Target="../media/image1.emf"/></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4.xml"/><Relationship Id="rId1" Type="http://schemas.openxmlformats.org/officeDocument/2006/relationships/tags" Target="../tags/tag58.xml"/><Relationship Id="rId4" Type="http://schemas.openxmlformats.org/officeDocument/2006/relationships/image" Target="../media/image1.emf"/></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4.xml"/><Relationship Id="rId1" Type="http://schemas.openxmlformats.org/officeDocument/2006/relationships/tags" Target="../tags/tag59.xml"/><Relationship Id="rId4" Type="http://schemas.openxmlformats.org/officeDocument/2006/relationships/image" Target="../media/image1.emf"/></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4.xml"/><Relationship Id="rId1" Type="http://schemas.openxmlformats.org/officeDocument/2006/relationships/tags" Target="../tags/tag60.xml"/><Relationship Id="rId4" Type="http://schemas.openxmlformats.org/officeDocument/2006/relationships/image" Target="../media/image1.emf"/></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4.xml"/><Relationship Id="rId1" Type="http://schemas.openxmlformats.org/officeDocument/2006/relationships/tags" Target="../tags/tag61.xml"/><Relationship Id="rId4" Type="http://schemas.openxmlformats.org/officeDocument/2006/relationships/image" Target="../media/image1.emf"/></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4.xml"/><Relationship Id="rId1" Type="http://schemas.openxmlformats.org/officeDocument/2006/relationships/tags" Target="../tags/tag62.xml"/><Relationship Id="rId4" Type="http://schemas.openxmlformats.org/officeDocument/2006/relationships/image" Target="../media/image1.emf"/></Relationships>
</file>

<file path=ppt/slideLayouts/_rels/slideLayout12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4.xml"/><Relationship Id="rId1" Type="http://schemas.openxmlformats.org/officeDocument/2006/relationships/tags" Target="../tags/tag63.xml"/><Relationship Id="rId4" Type="http://schemas.openxmlformats.org/officeDocument/2006/relationships/image" Target="../media/image1.emf"/></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4.xml"/><Relationship Id="rId1" Type="http://schemas.openxmlformats.org/officeDocument/2006/relationships/tags" Target="../tags/tag64.xml"/><Relationship Id="rId4" Type="http://schemas.openxmlformats.org/officeDocument/2006/relationships/image" Target="../media/image1.emf"/></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4.xml"/><Relationship Id="rId1" Type="http://schemas.openxmlformats.org/officeDocument/2006/relationships/tags" Target="../tags/tag65.xml"/><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4.xml"/><Relationship Id="rId1" Type="http://schemas.openxmlformats.org/officeDocument/2006/relationships/tags" Target="../tags/tag66.xml"/><Relationship Id="rId4" Type="http://schemas.openxmlformats.org/officeDocument/2006/relationships/image" Target="../media/image1.emf"/></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4.xml"/><Relationship Id="rId1" Type="http://schemas.openxmlformats.org/officeDocument/2006/relationships/tags" Target="../tags/tag67.xml"/><Relationship Id="rId4" Type="http://schemas.openxmlformats.org/officeDocument/2006/relationships/image" Target="../media/image1.emf"/></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3.sv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3.sv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ags" Target="../tags/tag2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3.svg"/><Relationship Id="rId2" Type="http://schemas.openxmlformats.org/officeDocument/2006/relationships/slideMaster" Target="../slideMasters/slideMaster2.xml"/><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3.svg"/><Relationship Id="rId2" Type="http://schemas.openxmlformats.org/officeDocument/2006/relationships/slideMaster" Target="../slideMasters/slideMaster2.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3.svg"/><Relationship Id="rId2" Type="http://schemas.openxmlformats.org/officeDocument/2006/relationships/slideMaster" Target="../slideMasters/slideMaster2.xml"/><Relationship Id="rId1" Type="http://schemas.openxmlformats.org/officeDocument/2006/relationships/tags" Target="../tags/tag28.xm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sv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image" Target="../media/image1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sans photo">
    <p:bg>
      <p:bgPr>
        <a:solidFill>
          <a:schemeClr val="tx2"/>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A78ADB0B-4C01-4328-B941-9D2B369F7861}"/>
              </a:ext>
            </a:extLst>
          </p:cNvPr>
          <p:cNvGraphicFramePr>
            <a:graphicFrameLocks noChangeAspect="1"/>
          </p:cNvGraphicFramePr>
          <p:nvPr userDrawn="1">
            <p:custDataLst>
              <p:tags r:id="rId1"/>
            </p:custDataLst>
            <p:extLst>
              <p:ext uri="{D42A27DB-BD31-4B8C-83A1-F6EECF244321}">
                <p14:modId xmlns:p14="http://schemas.microsoft.com/office/powerpoint/2010/main" val="2553544767"/>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3" name="Objet 2" hidden="1">
                        <a:extLst>
                          <a:ext uri="{FF2B5EF4-FFF2-40B4-BE49-F238E27FC236}">
                            <a16:creationId xmlns:a16="http://schemas.microsoft.com/office/drawing/2014/main" id="{A78ADB0B-4C01-4328-B941-9D2B369F7861}"/>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sp>
        <p:nvSpPr>
          <p:cNvPr id="17" name="Titre 1">
            <a:extLst>
              <a:ext uri="{FF2B5EF4-FFF2-40B4-BE49-F238E27FC236}">
                <a16:creationId xmlns:a16="http://schemas.microsoft.com/office/drawing/2014/main" id="{A23DD9EB-ED79-4A76-A403-D6BFDD6ACE14}"/>
              </a:ext>
            </a:extLst>
          </p:cNvPr>
          <p:cNvSpPr>
            <a:spLocks noGrp="1"/>
          </p:cNvSpPr>
          <p:nvPr>
            <p:ph type="title"/>
          </p:nvPr>
        </p:nvSpPr>
        <p:spPr>
          <a:xfrm>
            <a:off x="438151" y="1787473"/>
            <a:ext cx="9401178"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8" name="Espace réservé du texte 24">
            <a:extLst>
              <a:ext uri="{FF2B5EF4-FFF2-40B4-BE49-F238E27FC236}">
                <a16:creationId xmlns:a16="http://schemas.microsoft.com/office/drawing/2014/main" id="{D2EEFEE2-06F5-45B1-9AC1-C4B4A29E696D}"/>
              </a:ext>
            </a:extLst>
          </p:cNvPr>
          <p:cNvSpPr>
            <a:spLocks noGrp="1"/>
          </p:cNvSpPr>
          <p:nvPr>
            <p:ph type="body" sz="quarter" idx="10"/>
          </p:nvPr>
        </p:nvSpPr>
        <p:spPr>
          <a:xfrm>
            <a:off x="431800" y="1301747"/>
            <a:ext cx="9401176" cy="21795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19" name="Espace réservé du texte 24">
            <a:extLst>
              <a:ext uri="{FF2B5EF4-FFF2-40B4-BE49-F238E27FC236}">
                <a16:creationId xmlns:a16="http://schemas.microsoft.com/office/drawing/2014/main" id="{16D00B47-2732-427D-9431-CFC3535CAC94}"/>
              </a:ext>
            </a:extLst>
          </p:cNvPr>
          <p:cNvSpPr>
            <a:spLocks noGrp="1"/>
          </p:cNvSpPr>
          <p:nvPr>
            <p:ph type="body" sz="quarter" idx="11" hasCustomPrompt="1"/>
          </p:nvPr>
        </p:nvSpPr>
        <p:spPr>
          <a:xfrm>
            <a:off x="433387" y="5022744"/>
            <a:ext cx="9401176" cy="894086"/>
          </a:xfrm>
          <a:blipFill dpi="0" rotWithShape="1">
            <a:blip r:embed="rId5">
              <a:extLst>
                <a:ext uri="{96DAC541-7B7A-43D3-8B79-37D633B846F1}">
                  <asvg:svgBlip xmlns:asvg="http://schemas.microsoft.com/office/drawing/2016/SVG/main" r:embed="rId6"/>
                </a:ext>
              </a:extLst>
            </a:blip>
            <a:srcRect/>
            <a:tile tx="0" ty="0" sx="100000" sy="100000" flip="none" algn="tl"/>
          </a:blipFill>
        </p:spPr>
        <p:txBody>
          <a:bodyPr wrap="square" lIns="0" tIns="432000" rIns="0" bIns="0" anchor="b" anchorCtr="0">
            <a:spAutoFit/>
          </a:bodyPr>
          <a:lstStyle>
            <a:lvl1pPr marL="0" indent="0" rtl="0">
              <a:lnSpc>
                <a:spcPct val="120000"/>
              </a:lnSpc>
              <a:buNone/>
              <a:defRPr sz="1300" cap="all" spc="180" baseline="0">
                <a:solidFill>
                  <a:schemeClr val="bg1"/>
                </a:solidFill>
              </a:defRPr>
            </a:lvl1pPr>
          </a:lstStyle>
          <a:p>
            <a:pPr lvl="0"/>
            <a:r>
              <a:rPr lang="fr-CA"/>
              <a:t>Cliquez pour modifier les styles </a:t>
            </a:r>
            <a:br>
              <a:rPr lang="fr-CA"/>
            </a:br>
            <a:r>
              <a:rPr lang="fr-CA"/>
              <a:t>du texte du masque</a:t>
            </a:r>
          </a:p>
        </p:txBody>
      </p:sp>
      <p:sp>
        <p:nvSpPr>
          <p:cNvPr id="33" name="Forme libre : forme 32">
            <a:extLst>
              <a:ext uri="{FF2B5EF4-FFF2-40B4-BE49-F238E27FC236}">
                <a16:creationId xmlns:a16="http://schemas.microsoft.com/office/drawing/2014/main" id="{96210E1E-1122-4312-94C2-E26A108E3BE6}"/>
              </a:ext>
            </a:extLst>
          </p:cNvPr>
          <p:cNvSpPr/>
          <p:nvPr userDrawn="1"/>
        </p:nvSpPr>
        <p:spPr>
          <a:xfrm>
            <a:off x="10507663" y="5049479"/>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pic>
        <p:nvPicPr>
          <p:cNvPr id="37" name="Image 36" descr="Une image contenant lumière  Description générée automatiquement">
            <a:extLst>
              <a:ext uri="{FF2B5EF4-FFF2-40B4-BE49-F238E27FC236}">
                <a16:creationId xmlns:a16="http://schemas.microsoft.com/office/drawing/2014/main" id="{54C49FD3-BE2C-4176-9AC7-4087997C69F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3039" t="11907" r="54546" b="14498"/>
          <a:stretch/>
        </p:blipFill>
        <p:spPr>
          <a:xfrm rot="16200000">
            <a:off x="5879356" y="545356"/>
            <a:ext cx="433288" cy="12192000"/>
          </a:xfrm>
          <a:prstGeom prst="rect">
            <a:avLst/>
          </a:prstGeom>
        </p:spPr>
      </p:pic>
    </p:spTree>
    <p:extLst>
      <p:ext uri="{BB962C8B-B14F-4D97-AF65-F5344CB8AC3E}">
        <p14:creationId xmlns:p14="http://schemas.microsoft.com/office/powerpoint/2010/main" val="178999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lonnes">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555466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6" name="Espace réservé du texte 3">
            <a:extLst>
              <a:ext uri="{FF2B5EF4-FFF2-40B4-BE49-F238E27FC236}">
                <a16:creationId xmlns:a16="http://schemas.microsoft.com/office/drawing/2014/main" id="{19DDD7DA-2A65-42AB-8EB0-C6F4B683386B}"/>
              </a:ext>
            </a:extLst>
          </p:cNvPr>
          <p:cNvSpPr>
            <a:spLocks noGrp="1"/>
          </p:cNvSpPr>
          <p:nvPr>
            <p:ph type="body" sz="quarter" idx="12"/>
          </p:nvPr>
        </p:nvSpPr>
        <p:spPr>
          <a:xfrm>
            <a:off x="6205540" y="2501321"/>
            <a:ext cx="555466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1505700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uverture sans photo">
    <p:bg>
      <p:bgPr>
        <a:solidFill>
          <a:schemeClr val="tx2"/>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A78ADB0B-4C01-4328-B941-9D2B369F7861}"/>
              </a:ext>
            </a:extLst>
          </p:cNvPr>
          <p:cNvGraphicFramePr>
            <a:graphicFrameLocks noChangeAspect="1"/>
          </p:cNvGraphicFramePr>
          <p:nvPr userDrawn="1">
            <p:custDataLst>
              <p:tags r:id="rId1"/>
            </p:custDataLst>
            <p:extLst>
              <p:ext uri="{D42A27DB-BD31-4B8C-83A1-F6EECF244321}">
                <p14:modId xmlns:p14="http://schemas.microsoft.com/office/powerpoint/2010/main" val="1352811219"/>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3" name="Objet 2" hidden="1">
                        <a:extLst>
                          <a:ext uri="{FF2B5EF4-FFF2-40B4-BE49-F238E27FC236}">
                            <a16:creationId xmlns:a16="http://schemas.microsoft.com/office/drawing/2014/main" id="{A78ADB0B-4C01-4328-B941-9D2B369F7861}"/>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sp>
        <p:nvSpPr>
          <p:cNvPr id="17" name="Titre 1">
            <a:extLst>
              <a:ext uri="{FF2B5EF4-FFF2-40B4-BE49-F238E27FC236}">
                <a16:creationId xmlns:a16="http://schemas.microsoft.com/office/drawing/2014/main" id="{A23DD9EB-ED79-4A76-A403-D6BFDD6ACE14}"/>
              </a:ext>
            </a:extLst>
          </p:cNvPr>
          <p:cNvSpPr>
            <a:spLocks noGrp="1"/>
          </p:cNvSpPr>
          <p:nvPr>
            <p:ph type="title"/>
          </p:nvPr>
        </p:nvSpPr>
        <p:spPr>
          <a:xfrm>
            <a:off x="438151" y="1787473"/>
            <a:ext cx="9401178"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8" name="Espace réservé du texte 24">
            <a:extLst>
              <a:ext uri="{FF2B5EF4-FFF2-40B4-BE49-F238E27FC236}">
                <a16:creationId xmlns:a16="http://schemas.microsoft.com/office/drawing/2014/main" id="{D2EEFEE2-06F5-45B1-9AC1-C4B4A29E696D}"/>
              </a:ext>
            </a:extLst>
          </p:cNvPr>
          <p:cNvSpPr>
            <a:spLocks noGrp="1"/>
          </p:cNvSpPr>
          <p:nvPr>
            <p:ph type="body" sz="quarter" idx="10"/>
          </p:nvPr>
        </p:nvSpPr>
        <p:spPr>
          <a:xfrm>
            <a:off x="431800" y="1301747"/>
            <a:ext cx="9401176" cy="21795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19" name="Espace réservé du texte 24">
            <a:extLst>
              <a:ext uri="{FF2B5EF4-FFF2-40B4-BE49-F238E27FC236}">
                <a16:creationId xmlns:a16="http://schemas.microsoft.com/office/drawing/2014/main" id="{16D00B47-2732-427D-9431-CFC3535CAC94}"/>
              </a:ext>
            </a:extLst>
          </p:cNvPr>
          <p:cNvSpPr>
            <a:spLocks noGrp="1"/>
          </p:cNvSpPr>
          <p:nvPr>
            <p:ph type="body" sz="quarter" idx="11" hasCustomPrompt="1"/>
          </p:nvPr>
        </p:nvSpPr>
        <p:spPr>
          <a:xfrm>
            <a:off x="433387" y="5022744"/>
            <a:ext cx="9401176" cy="894086"/>
          </a:xfrm>
          <a:blipFill dpi="0" rotWithShape="1">
            <a:blip r:embed="rId5">
              <a:extLst>
                <a:ext uri="{96DAC541-7B7A-43D3-8B79-37D633B846F1}">
                  <asvg:svgBlip xmlns:asvg="http://schemas.microsoft.com/office/drawing/2016/SVG/main" r:embed="rId6"/>
                </a:ext>
              </a:extLst>
            </a:blip>
            <a:srcRect/>
            <a:tile tx="0" ty="0" sx="100000" sy="100000" flip="none" algn="tl"/>
          </a:blipFill>
        </p:spPr>
        <p:txBody>
          <a:bodyPr wrap="square" lIns="0" tIns="432000" rIns="0" bIns="0" anchor="b" anchorCtr="0">
            <a:spAutoFit/>
          </a:bodyPr>
          <a:lstStyle>
            <a:lvl1pPr marL="0" indent="0" rtl="0">
              <a:lnSpc>
                <a:spcPct val="120000"/>
              </a:lnSpc>
              <a:buNone/>
              <a:defRPr sz="1300" cap="all" spc="180" baseline="0">
                <a:solidFill>
                  <a:schemeClr val="bg1"/>
                </a:solidFill>
              </a:defRPr>
            </a:lvl1pPr>
          </a:lstStyle>
          <a:p>
            <a:pPr lvl="0"/>
            <a:r>
              <a:rPr lang="fr-CA"/>
              <a:t>Cliquez pour modifier les styles </a:t>
            </a:r>
            <a:br>
              <a:rPr lang="fr-CA"/>
            </a:br>
            <a:r>
              <a:rPr lang="fr-CA"/>
              <a:t>du texte du masque</a:t>
            </a:r>
          </a:p>
        </p:txBody>
      </p:sp>
      <p:sp>
        <p:nvSpPr>
          <p:cNvPr id="33" name="Forme libre : forme 32">
            <a:extLst>
              <a:ext uri="{FF2B5EF4-FFF2-40B4-BE49-F238E27FC236}">
                <a16:creationId xmlns:a16="http://schemas.microsoft.com/office/drawing/2014/main" id="{96210E1E-1122-4312-94C2-E26A108E3BE6}"/>
              </a:ext>
            </a:extLst>
          </p:cNvPr>
          <p:cNvSpPr/>
          <p:nvPr userDrawn="1"/>
        </p:nvSpPr>
        <p:spPr>
          <a:xfrm>
            <a:off x="10507663" y="5049479"/>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pic>
        <p:nvPicPr>
          <p:cNvPr id="37" name="Image 36" descr="Une image contenant lumière  Description générée automatiquement">
            <a:extLst>
              <a:ext uri="{FF2B5EF4-FFF2-40B4-BE49-F238E27FC236}">
                <a16:creationId xmlns:a16="http://schemas.microsoft.com/office/drawing/2014/main" id="{54C49FD3-BE2C-4176-9AC7-4087997C69F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3039" t="11907" r="54546" b="14498"/>
          <a:stretch/>
        </p:blipFill>
        <p:spPr>
          <a:xfrm rot="16200000">
            <a:off x="5879356" y="545356"/>
            <a:ext cx="433288" cy="12192000"/>
          </a:xfrm>
          <a:prstGeom prst="rect">
            <a:avLst/>
          </a:prstGeom>
        </p:spPr>
      </p:pic>
    </p:spTree>
    <p:extLst>
      <p:ext uri="{BB962C8B-B14F-4D97-AF65-F5344CB8AC3E}">
        <p14:creationId xmlns:p14="http://schemas.microsoft.com/office/powerpoint/2010/main" val="31035425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uverture et photo horizontale">
    <p:bg>
      <p:bgPr>
        <a:solidFill>
          <a:schemeClr val="tx2"/>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3176AF5-89DB-4989-AB92-9F0AE96BD195}"/>
              </a:ext>
            </a:extLst>
          </p:cNvPr>
          <p:cNvGraphicFramePr>
            <a:graphicFrameLocks noChangeAspect="1"/>
          </p:cNvGraphicFramePr>
          <p:nvPr userDrawn="1">
            <p:custDataLst>
              <p:tags r:id="rId1"/>
            </p:custDataLst>
            <p:extLst>
              <p:ext uri="{D42A27DB-BD31-4B8C-83A1-F6EECF244321}">
                <p14:modId xmlns:p14="http://schemas.microsoft.com/office/powerpoint/2010/main" val="428991474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3" name="Objet 2" hidden="1">
                        <a:extLst>
                          <a:ext uri="{FF2B5EF4-FFF2-40B4-BE49-F238E27FC236}">
                            <a16:creationId xmlns:a16="http://schemas.microsoft.com/office/drawing/2014/main" id="{23176AF5-89DB-4989-AB92-9F0AE96BD1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pic>
        <p:nvPicPr>
          <p:cNvPr id="22" name="Image 21" descr="Une image contenant lumière  Description générée automatiquement">
            <a:extLst>
              <a:ext uri="{FF2B5EF4-FFF2-40B4-BE49-F238E27FC236}">
                <a16:creationId xmlns:a16="http://schemas.microsoft.com/office/drawing/2014/main" id="{8AABC518-1C28-4693-A09B-B355C67D303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4963" t="-2824" r="15591" b="21628"/>
          <a:stretch/>
        </p:blipFill>
        <p:spPr>
          <a:xfrm rot="10800000">
            <a:off x="0" y="1587"/>
            <a:ext cx="12192000" cy="3161031"/>
          </a:xfrm>
          <a:prstGeom prst="rect">
            <a:avLst/>
          </a:prstGeom>
        </p:spPr>
      </p:pic>
      <p:sp>
        <p:nvSpPr>
          <p:cNvPr id="21" name="Espace réservé pour une image  30">
            <a:extLst>
              <a:ext uri="{FF2B5EF4-FFF2-40B4-BE49-F238E27FC236}">
                <a16:creationId xmlns:a16="http://schemas.microsoft.com/office/drawing/2014/main" id="{B0760AD3-0BF4-4FEA-AECC-0506A46CDDE1}"/>
              </a:ext>
            </a:extLst>
          </p:cNvPr>
          <p:cNvSpPr>
            <a:spLocks noGrp="1"/>
          </p:cNvSpPr>
          <p:nvPr>
            <p:ph type="pic" sz="quarter" idx="12" hasCustomPrompt="1"/>
          </p:nvPr>
        </p:nvSpPr>
        <p:spPr>
          <a:xfrm>
            <a:off x="427034" y="1"/>
            <a:ext cx="11333166" cy="2894850"/>
          </a:xfrm>
          <a:solidFill>
            <a:schemeClr val="bg1">
              <a:lumMod val="85000"/>
            </a:schemeClr>
          </a:solidFill>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couverture horizontale 1859x475</a:t>
            </a:r>
          </a:p>
        </p:txBody>
      </p:sp>
      <p:sp>
        <p:nvSpPr>
          <p:cNvPr id="17" name="Titre 1">
            <a:extLst>
              <a:ext uri="{FF2B5EF4-FFF2-40B4-BE49-F238E27FC236}">
                <a16:creationId xmlns:a16="http://schemas.microsoft.com/office/drawing/2014/main" id="{A23DD9EB-ED79-4A76-A403-D6BFDD6ACE14}"/>
              </a:ext>
            </a:extLst>
          </p:cNvPr>
          <p:cNvSpPr>
            <a:spLocks noGrp="1"/>
          </p:cNvSpPr>
          <p:nvPr>
            <p:ph type="title"/>
          </p:nvPr>
        </p:nvSpPr>
        <p:spPr>
          <a:xfrm>
            <a:off x="433385" y="4031920"/>
            <a:ext cx="9401178" cy="1421028"/>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8" name="Espace réservé du texte 24">
            <a:extLst>
              <a:ext uri="{FF2B5EF4-FFF2-40B4-BE49-F238E27FC236}">
                <a16:creationId xmlns:a16="http://schemas.microsoft.com/office/drawing/2014/main" id="{D2EEFEE2-06F5-45B1-9AC1-C4B4A29E696D}"/>
              </a:ext>
            </a:extLst>
          </p:cNvPr>
          <p:cNvSpPr>
            <a:spLocks noGrp="1"/>
          </p:cNvSpPr>
          <p:nvPr>
            <p:ph type="body" sz="quarter" idx="10"/>
          </p:nvPr>
        </p:nvSpPr>
        <p:spPr>
          <a:xfrm>
            <a:off x="427034" y="3546194"/>
            <a:ext cx="9401176" cy="21795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19" name="Espace réservé du texte 24">
            <a:extLst>
              <a:ext uri="{FF2B5EF4-FFF2-40B4-BE49-F238E27FC236}">
                <a16:creationId xmlns:a16="http://schemas.microsoft.com/office/drawing/2014/main" id="{16D00B47-2732-427D-9431-CFC3535CAC94}"/>
              </a:ext>
            </a:extLst>
          </p:cNvPr>
          <p:cNvSpPr>
            <a:spLocks noGrp="1"/>
          </p:cNvSpPr>
          <p:nvPr>
            <p:ph type="body" sz="quarter" idx="11" hasCustomPrompt="1"/>
          </p:nvPr>
        </p:nvSpPr>
        <p:spPr>
          <a:xfrm>
            <a:off x="433387" y="5619593"/>
            <a:ext cx="9401176" cy="821400"/>
          </a:xfrm>
          <a:blipFill dpi="0" rotWithShape="1">
            <a:blip r:embed="rId6">
              <a:extLst>
                <a:ext uri="{96DAC541-7B7A-43D3-8B79-37D633B846F1}">
                  <asvg:svgBlip xmlns:asvg="http://schemas.microsoft.com/office/drawing/2016/SVG/main" r:embed="rId7"/>
                </a:ext>
              </a:extLst>
            </a:blip>
            <a:srcRect/>
            <a:tile tx="0" ty="0" sx="100000" sy="100000" flip="none" algn="tl"/>
          </a:blipFill>
        </p:spPr>
        <p:txBody>
          <a:bodyPr wrap="square" lIns="0" tIns="360000" rIns="0" bIns="0" anchor="b" anchorCtr="0">
            <a:spAutoFit/>
          </a:bodyPr>
          <a:lstStyle>
            <a:lvl1pPr marL="0" indent="0" rtl="0">
              <a:lnSpc>
                <a:spcPct val="120000"/>
              </a:lnSpc>
              <a:buNone/>
              <a:defRPr sz="1300" cap="all" spc="180" baseline="0">
                <a:solidFill>
                  <a:schemeClr val="bg1"/>
                </a:solidFill>
              </a:defRPr>
            </a:lvl1pPr>
          </a:lstStyle>
          <a:p>
            <a:pPr lvl="0"/>
            <a:r>
              <a:rPr lang="fr-CA"/>
              <a:t>Cliquez pour modifier les styles du texte </a:t>
            </a:r>
            <a:br>
              <a:rPr lang="fr-CA"/>
            </a:br>
            <a:r>
              <a:rPr lang="fr-CA"/>
              <a:t>du masque</a:t>
            </a:r>
          </a:p>
        </p:txBody>
      </p:sp>
      <p:sp>
        <p:nvSpPr>
          <p:cNvPr id="14" name="Forme libre : forme 13">
            <a:extLst>
              <a:ext uri="{FF2B5EF4-FFF2-40B4-BE49-F238E27FC236}">
                <a16:creationId xmlns:a16="http://schemas.microsoft.com/office/drawing/2014/main" id="{5E327611-702F-455F-A6E7-7BC19E40E7C5}"/>
              </a:ext>
            </a:extLst>
          </p:cNvPr>
          <p:cNvSpPr/>
          <p:nvPr userDrawn="1"/>
        </p:nvSpPr>
        <p:spPr>
          <a:xfrm>
            <a:off x="10507663" y="5571872"/>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spTree>
    <p:extLst>
      <p:ext uri="{BB962C8B-B14F-4D97-AF65-F5344CB8AC3E}">
        <p14:creationId xmlns:p14="http://schemas.microsoft.com/office/powerpoint/2010/main" val="25760008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uverture et photo verticale">
    <p:bg>
      <p:bgPr>
        <a:solidFill>
          <a:schemeClr val="tx2"/>
        </a:solidFill>
        <a:effectLst/>
      </p:bgPr>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057F4E5B-ADE2-4D54-882C-4A2413A40F9E}"/>
              </a:ext>
            </a:extLst>
          </p:cNvPr>
          <p:cNvGraphicFramePr>
            <a:graphicFrameLocks noChangeAspect="1"/>
          </p:cNvGraphicFramePr>
          <p:nvPr userDrawn="1">
            <p:custDataLst>
              <p:tags r:id="rId1"/>
            </p:custDataLst>
            <p:extLst>
              <p:ext uri="{D42A27DB-BD31-4B8C-83A1-F6EECF244321}">
                <p14:modId xmlns:p14="http://schemas.microsoft.com/office/powerpoint/2010/main" val="311730392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8" name="Objet 7" hidden="1">
                        <a:extLst>
                          <a:ext uri="{FF2B5EF4-FFF2-40B4-BE49-F238E27FC236}">
                            <a16:creationId xmlns:a16="http://schemas.microsoft.com/office/drawing/2014/main" id="{057F4E5B-ADE2-4D54-882C-4A2413A40F9E}"/>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6" name="Objet 5"/>
          <p:cNvPicPr>
            <a:picLocks noChangeAspect="1"/>
          </p:cNvPicPr>
          <p:nvPr/>
        </p:nvPicPr>
        <p:blipFill>
          <a:blip cstate="print"/>
          <a:stretch>
            <a:fillRect/>
          </a:stretch>
        </p:blipFill>
        <p:spPr>
          <a:xfrm>
            <a:off x="1588" y="1587"/>
            <a:ext cx="1588" cy="1588"/>
          </a:xfrm>
          <a:prstGeom prst="rect">
            <a:avLst/>
          </a:prstGeom>
        </p:spPr>
      </p:pic>
      <p:pic>
        <p:nvPicPr>
          <p:cNvPr id="15" name="Image 14">
            <a:extLst>
              <a:ext uri="{FF2B5EF4-FFF2-40B4-BE49-F238E27FC236}">
                <a16:creationId xmlns:a16="http://schemas.microsoft.com/office/drawing/2014/main" id="{0E0CDDB6-46E9-439D-B2A5-25D45117AC9F}"/>
              </a:ext>
            </a:extLst>
          </p:cNvPr>
          <p:cNvPicPr>
            <a:picLocks noChangeAspect="1"/>
          </p:cNvPicPr>
          <p:nvPr userDrawn="1"/>
        </p:nvPicPr>
        <p:blipFill rotWithShape="1">
          <a:blip r:embed="rId5"/>
          <a:srcRect l="725" b="2328"/>
          <a:stretch/>
        </p:blipFill>
        <p:spPr>
          <a:xfrm>
            <a:off x="0" y="0"/>
            <a:ext cx="12192000" cy="6858000"/>
          </a:xfrm>
          <a:prstGeom prst="rect">
            <a:avLst/>
          </a:prstGeom>
        </p:spPr>
      </p:pic>
      <p:sp>
        <p:nvSpPr>
          <p:cNvPr id="5" name="Forme libre : forme 4">
            <a:extLst>
              <a:ext uri="{FF2B5EF4-FFF2-40B4-BE49-F238E27FC236}">
                <a16:creationId xmlns:a16="http://schemas.microsoft.com/office/drawing/2014/main" id="{3DA9C19F-97ED-46F0-B31D-DABD69EE163C}"/>
              </a:ext>
            </a:extLst>
          </p:cNvPr>
          <p:cNvSpPr/>
          <p:nvPr userDrawn="1"/>
        </p:nvSpPr>
        <p:spPr>
          <a:xfrm>
            <a:off x="10507663" y="5571872"/>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sp>
        <p:nvSpPr>
          <p:cNvPr id="2" name="Titre 1">
            <a:extLst>
              <a:ext uri="{FF2B5EF4-FFF2-40B4-BE49-F238E27FC236}">
                <a16:creationId xmlns:a16="http://schemas.microsoft.com/office/drawing/2014/main" id="{5768F30E-CCBD-47D5-BB77-EF3380EEEC67}"/>
              </a:ext>
            </a:extLst>
          </p:cNvPr>
          <p:cNvSpPr>
            <a:spLocks noGrp="1"/>
          </p:cNvSpPr>
          <p:nvPr>
            <p:ph type="title"/>
          </p:nvPr>
        </p:nvSpPr>
        <p:spPr>
          <a:xfrm>
            <a:off x="4279902" y="2506921"/>
            <a:ext cx="5770562"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25" name="Espace réservé du texte 24">
            <a:extLst>
              <a:ext uri="{FF2B5EF4-FFF2-40B4-BE49-F238E27FC236}">
                <a16:creationId xmlns:a16="http://schemas.microsoft.com/office/drawing/2014/main" id="{06A69DCD-0793-4926-BEFC-6D06955E6259}"/>
              </a:ext>
            </a:extLst>
          </p:cNvPr>
          <p:cNvSpPr>
            <a:spLocks noGrp="1"/>
          </p:cNvSpPr>
          <p:nvPr>
            <p:ph type="body" sz="quarter" idx="10"/>
          </p:nvPr>
        </p:nvSpPr>
        <p:spPr>
          <a:xfrm>
            <a:off x="4279903" y="1815231"/>
            <a:ext cx="5770561" cy="45796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26" name="Espace réservé du texte 24">
            <a:extLst>
              <a:ext uri="{FF2B5EF4-FFF2-40B4-BE49-F238E27FC236}">
                <a16:creationId xmlns:a16="http://schemas.microsoft.com/office/drawing/2014/main" id="{5C391115-5B48-41FA-BCD3-04111090BF1E}"/>
              </a:ext>
            </a:extLst>
          </p:cNvPr>
          <p:cNvSpPr>
            <a:spLocks noGrp="1"/>
          </p:cNvSpPr>
          <p:nvPr>
            <p:ph type="body" sz="quarter" idx="11"/>
          </p:nvPr>
        </p:nvSpPr>
        <p:spPr>
          <a:xfrm>
            <a:off x="4279903" y="5558403"/>
            <a:ext cx="5770561" cy="894086"/>
          </a:xfrm>
          <a:blipFill dpi="0" rotWithShape="1">
            <a:blip r:embed="rId6">
              <a:extLst>
                <a:ext uri="{96DAC541-7B7A-43D3-8B79-37D633B846F1}">
                  <asvg:svgBlip xmlns:asvg="http://schemas.microsoft.com/office/drawing/2016/SVG/main" r:embed="rId7"/>
                </a:ext>
              </a:extLst>
            </a:blip>
            <a:srcRect/>
            <a:tile tx="0" ty="0" sx="100000" sy="100000" flip="none" algn="tl"/>
          </a:blipFill>
        </p:spPr>
        <p:txBody>
          <a:bodyPr wrap="square" lIns="0" tIns="432000" rIns="0" bIns="0" anchor="b">
            <a:spAutoFit/>
          </a:bodyPr>
          <a:lstStyle>
            <a:lvl1pPr marL="0" indent="0" rtl="0">
              <a:lnSpc>
                <a:spcPct val="120000"/>
              </a:lnSpc>
              <a:buNone/>
              <a:defRPr sz="1300" cap="all" spc="180" baseline="0">
                <a:solidFill>
                  <a:schemeClr val="bg1"/>
                </a:solidFill>
              </a:defRPr>
            </a:lvl1pPr>
          </a:lstStyle>
          <a:p>
            <a:pPr lvl="0"/>
            <a:r>
              <a:rPr lang="fr-CA"/>
              <a:t>Cliquez pour modifier les styles du texte du masque</a:t>
            </a:r>
          </a:p>
        </p:txBody>
      </p:sp>
      <p:sp>
        <p:nvSpPr>
          <p:cNvPr id="31" name="Espace réservé pour une image  30">
            <a:extLst>
              <a:ext uri="{FF2B5EF4-FFF2-40B4-BE49-F238E27FC236}">
                <a16:creationId xmlns:a16="http://schemas.microsoft.com/office/drawing/2014/main" id="{69ECB254-0858-49BB-9CC2-0A380D3777BA}"/>
              </a:ext>
            </a:extLst>
          </p:cNvPr>
          <p:cNvSpPr>
            <a:spLocks noGrp="1"/>
          </p:cNvSpPr>
          <p:nvPr>
            <p:ph type="pic" sz="quarter" idx="12" hasCustomPrompt="1"/>
          </p:nvPr>
        </p:nvSpPr>
        <p:spPr>
          <a:xfrm>
            <a:off x="1" y="431701"/>
            <a:ext cx="3810000" cy="5997774"/>
          </a:xfrm>
          <a:solidFill>
            <a:schemeClr val="bg1">
              <a:lumMod val="85000"/>
            </a:schemeClr>
          </a:solidFill>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couverture verticale 625x985</a:t>
            </a:r>
          </a:p>
        </p:txBody>
      </p:sp>
    </p:spTree>
    <p:extLst>
      <p:ext uri="{BB962C8B-B14F-4D97-AF65-F5344CB8AC3E}">
        <p14:creationId xmlns:p14="http://schemas.microsoft.com/office/powerpoint/2010/main" val="21613995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ouverture sans photo">
    <p:bg>
      <p:bgPr>
        <a:solidFill>
          <a:schemeClr val="tx2"/>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28D9311-F474-4FE9-B8E4-0C7B12086DB8}"/>
              </a:ext>
            </a:extLst>
          </p:cNvPr>
          <p:cNvGraphicFramePr>
            <a:graphicFrameLocks noChangeAspect="1"/>
          </p:cNvGraphicFramePr>
          <p:nvPr userDrawn="1">
            <p:custDataLst>
              <p:tags r:id="rId1"/>
            </p:custDataLst>
            <p:extLst>
              <p:ext uri="{D42A27DB-BD31-4B8C-83A1-F6EECF244321}">
                <p14:modId xmlns:p14="http://schemas.microsoft.com/office/powerpoint/2010/main" val="15830984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3" name="Objet 2" hidden="1">
                        <a:extLst>
                          <a:ext uri="{FF2B5EF4-FFF2-40B4-BE49-F238E27FC236}">
                            <a16:creationId xmlns:a16="http://schemas.microsoft.com/office/drawing/2014/main" id="{228D9311-F474-4FE9-B8E4-0C7B12086DB8}"/>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sp>
        <p:nvSpPr>
          <p:cNvPr id="17" name="Titre 1">
            <a:extLst>
              <a:ext uri="{FF2B5EF4-FFF2-40B4-BE49-F238E27FC236}">
                <a16:creationId xmlns:a16="http://schemas.microsoft.com/office/drawing/2014/main" id="{A23DD9EB-ED79-4A76-A403-D6BFDD6ACE14}"/>
              </a:ext>
            </a:extLst>
          </p:cNvPr>
          <p:cNvSpPr>
            <a:spLocks noGrp="1"/>
          </p:cNvSpPr>
          <p:nvPr>
            <p:ph type="title"/>
          </p:nvPr>
        </p:nvSpPr>
        <p:spPr>
          <a:xfrm>
            <a:off x="438151" y="1787473"/>
            <a:ext cx="9401178"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8" name="Espace réservé du texte 24">
            <a:extLst>
              <a:ext uri="{FF2B5EF4-FFF2-40B4-BE49-F238E27FC236}">
                <a16:creationId xmlns:a16="http://schemas.microsoft.com/office/drawing/2014/main" id="{D2EEFEE2-06F5-45B1-9AC1-C4B4A29E696D}"/>
              </a:ext>
            </a:extLst>
          </p:cNvPr>
          <p:cNvSpPr>
            <a:spLocks noGrp="1"/>
          </p:cNvSpPr>
          <p:nvPr>
            <p:ph type="body" sz="quarter" idx="10"/>
          </p:nvPr>
        </p:nvSpPr>
        <p:spPr>
          <a:xfrm>
            <a:off x="431800" y="1301747"/>
            <a:ext cx="9401176" cy="21795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19" name="Espace réservé du texte 24">
            <a:extLst>
              <a:ext uri="{FF2B5EF4-FFF2-40B4-BE49-F238E27FC236}">
                <a16:creationId xmlns:a16="http://schemas.microsoft.com/office/drawing/2014/main" id="{16D00B47-2732-427D-9431-CFC3535CAC94}"/>
              </a:ext>
            </a:extLst>
          </p:cNvPr>
          <p:cNvSpPr>
            <a:spLocks noGrp="1"/>
          </p:cNvSpPr>
          <p:nvPr>
            <p:ph type="body" sz="quarter" idx="11" hasCustomPrompt="1"/>
          </p:nvPr>
        </p:nvSpPr>
        <p:spPr>
          <a:xfrm>
            <a:off x="433387" y="5022744"/>
            <a:ext cx="9401176" cy="894086"/>
          </a:xfrm>
          <a:noFill/>
        </p:spPr>
        <p:txBody>
          <a:bodyPr wrap="square" lIns="0" tIns="432000" rIns="0" bIns="0" anchor="b" anchorCtr="0">
            <a:spAutoFit/>
          </a:bodyPr>
          <a:lstStyle>
            <a:lvl1pPr marL="0" indent="0" rtl="0">
              <a:lnSpc>
                <a:spcPct val="120000"/>
              </a:lnSpc>
              <a:spcBef>
                <a:spcPts val="0"/>
              </a:spcBef>
              <a:buNone/>
              <a:defRPr sz="1300" cap="all" spc="180" baseline="0">
                <a:solidFill>
                  <a:schemeClr val="bg1"/>
                </a:solidFill>
              </a:defRPr>
            </a:lvl1pPr>
          </a:lstStyle>
          <a:p>
            <a:pPr lvl="0"/>
            <a:r>
              <a:rPr lang="fr-CA"/>
              <a:t>Cliquez pour modifier les styles </a:t>
            </a:r>
            <a:br>
              <a:rPr lang="fr-CA"/>
            </a:br>
            <a:r>
              <a:rPr lang="fr-CA"/>
              <a:t>du texte du masque</a:t>
            </a:r>
          </a:p>
        </p:txBody>
      </p:sp>
      <p:sp>
        <p:nvSpPr>
          <p:cNvPr id="7" name="Forme libre : forme 6">
            <a:extLst>
              <a:ext uri="{FF2B5EF4-FFF2-40B4-BE49-F238E27FC236}">
                <a16:creationId xmlns:a16="http://schemas.microsoft.com/office/drawing/2014/main" id="{A43D9EA5-27D5-4E84-8B9F-91488F8E942C}"/>
              </a:ext>
            </a:extLst>
          </p:cNvPr>
          <p:cNvSpPr/>
          <p:nvPr userDrawn="1"/>
        </p:nvSpPr>
        <p:spPr>
          <a:xfrm>
            <a:off x="10507663" y="5049479"/>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cxnSp>
        <p:nvCxnSpPr>
          <p:cNvPr id="8" name="Connecteur droit 7">
            <a:extLst>
              <a:ext uri="{FF2B5EF4-FFF2-40B4-BE49-F238E27FC236}">
                <a16:creationId xmlns:a16="http://schemas.microsoft.com/office/drawing/2014/main" id="{7F998957-C6F3-49EF-9AF2-48311BC66C6F}"/>
              </a:ext>
            </a:extLst>
          </p:cNvPr>
          <p:cNvCxnSpPr>
            <a:cxnSpLocks/>
          </p:cNvCxnSpPr>
          <p:nvPr userDrawn="1"/>
        </p:nvCxnSpPr>
        <p:spPr>
          <a:xfrm>
            <a:off x="433388" y="5026739"/>
            <a:ext cx="1274833" cy="529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874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éparateur sans photo">
    <p:bg>
      <p:bgPr>
        <a:solidFill>
          <a:schemeClr val="tx2"/>
        </a:solidFill>
        <a:effectLst/>
      </p:bgPr>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4E3E2E89-3F34-4109-BDC2-A426020A1C86}"/>
              </a:ext>
            </a:extLst>
          </p:cNvPr>
          <p:cNvGraphicFramePr>
            <a:graphicFrameLocks noChangeAspect="1"/>
          </p:cNvGraphicFramePr>
          <p:nvPr userDrawn="1">
            <p:custDataLst>
              <p:tags r:id="rId1"/>
            </p:custDataLst>
            <p:extLst>
              <p:ext uri="{D42A27DB-BD31-4B8C-83A1-F6EECF244321}">
                <p14:modId xmlns:p14="http://schemas.microsoft.com/office/powerpoint/2010/main" val="374191323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5" name="Objet 4" hidden="1">
                        <a:extLst>
                          <a:ext uri="{FF2B5EF4-FFF2-40B4-BE49-F238E27FC236}">
                            <a16:creationId xmlns:a16="http://schemas.microsoft.com/office/drawing/2014/main" id="{4E3E2E89-3F34-4109-BDC2-A426020A1C86}"/>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6" name="Objet 5"/>
          <p:cNvPicPr>
            <a:picLocks noChangeAspect="1"/>
          </p:cNvPicPr>
          <p:nvPr/>
        </p:nvPicPr>
        <p:blipFill>
          <a:blip cstate="print"/>
          <a:stretch>
            <a:fillRect/>
          </a:stretch>
        </p:blipFill>
        <p:spPr>
          <a:xfrm>
            <a:off x="1588" y="1587"/>
            <a:ext cx="1588" cy="1588"/>
          </a:xfrm>
          <a:prstGeom prst="rect">
            <a:avLst/>
          </a:prstGeom>
        </p:spPr>
      </p:pic>
      <p:pic>
        <p:nvPicPr>
          <p:cNvPr id="2" name="Image 1" descr="Une image contenant lumière  Description générée automatiquement">
            <a:extLst>
              <a:ext uri="{FF2B5EF4-FFF2-40B4-BE49-F238E27FC236}">
                <a16:creationId xmlns:a16="http://schemas.microsoft.com/office/drawing/2014/main" id="{23DE053A-9637-429B-9FA6-848FF7AE061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 r="61777" b="26405"/>
          <a:stretch/>
        </p:blipFill>
        <p:spPr>
          <a:xfrm rot="16200000">
            <a:off x="2667000" y="-2667000"/>
            <a:ext cx="6858000" cy="12192000"/>
          </a:xfrm>
          <a:prstGeom prst="rect">
            <a:avLst/>
          </a:prstGeom>
        </p:spPr>
      </p:pic>
      <p:sp>
        <p:nvSpPr>
          <p:cNvPr id="3" name="Titre 1">
            <a:extLst>
              <a:ext uri="{FF2B5EF4-FFF2-40B4-BE49-F238E27FC236}">
                <a16:creationId xmlns:a16="http://schemas.microsoft.com/office/drawing/2014/main" id="{B6F618E8-4514-4C81-A769-2C25AD68FBAC}"/>
              </a:ext>
            </a:extLst>
          </p:cNvPr>
          <p:cNvSpPr>
            <a:spLocks noGrp="1"/>
          </p:cNvSpPr>
          <p:nvPr>
            <p:ph type="title"/>
          </p:nvPr>
        </p:nvSpPr>
        <p:spPr>
          <a:xfrm>
            <a:off x="433387" y="2506921"/>
            <a:ext cx="7477125"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0" name="Espace réservé du texte 24">
            <a:extLst>
              <a:ext uri="{FF2B5EF4-FFF2-40B4-BE49-F238E27FC236}">
                <a16:creationId xmlns:a16="http://schemas.microsoft.com/office/drawing/2014/main" id="{B0347489-FCCF-4958-86B2-74400E605F59}"/>
              </a:ext>
            </a:extLst>
          </p:cNvPr>
          <p:cNvSpPr>
            <a:spLocks noGrp="1"/>
          </p:cNvSpPr>
          <p:nvPr>
            <p:ph type="body" sz="quarter" idx="11" hasCustomPrompt="1"/>
          </p:nvPr>
        </p:nvSpPr>
        <p:spPr>
          <a:xfrm>
            <a:off x="433387" y="5558403"/>
            <a:ext cx="7477125" cy="894086"/>
          </a:xfrm>
          <a:blipFill dpi="0" rotWithShape="1">
            <a:blip r:embed="rId6">
              <a:extLst>
                <a:ext uri="{96DAC541-7B7A-43D3-8B79-37D633B846F1}">
                  <asvg:svgBlip xmlns:asvg="http://schemas.microsoft.com/office/drawing/2016/SVG/main" r:embed="rId7"/>
                </a:ext>
              </a:extLst>
            </a:blip>
            <a:srcRect/>
            <a:tile tx="0" ty="0" sx="100000" sy="100000" flip="none" algn="tl"/>
          </a:blipFill>
        </p:spPr>
        <p:txBody>
          <a:bodyPr wrap="square" lIns="0" tIns="432000" rIns="0" bIns="0" anchor="b">
            <a:spAutoFit/>
          </a:bodyPr>
          <a:lstStyle>
            <a:lvl1pPr marL="0" indent="0" rtl="0">
              <a:lnSpc>
                <a:spcPct val="120000"/>
              </a:lnSpc>
              <a:buNone/>
              <a:defRPr sz="1300" cap="all" spc="180" baseline="0">
                <a:solidFill>
                  <a:schemeClr val="bg1"/>
                </a:solidFill>
              </a:defRPr>
            </a:lvl1pPr>
          </a:lstStyle>
          <a:p>
            <a:pPr lvl="0"/>
            <a:r>
              <a:rPr lang="fr-CA"/>
              <a:t>Cliquez pour modifier les styles </a:t>
            </a:r>
            <a:br>
              <a:rPr lang="fr-CA"/>
            </a:br>
            <a:r>
              <a:rPr lang="fr-CA"/>
              <a:t>du texte du masque</a:t>
            </a:r>
          </a:p>
        </p:txBody>
      </p:sp>
    </p:spTree>
    <p:extLst>
      <p:ext uri="{BB962C8B-B14F-4D97-AF65-F5344CB8AC3E}">
        <p14:creationId xmlns:p14="http://schemas.microsoft.com/office/powerpoint/2010/main" val="40521718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éparateur avec photo">
    <p:bg>
      <p:bgPr>
        <a:solidFill>
          <a:schemeClr val="tx2"/>
        </a:solidFill>
        <a:effectLst/>
      </p:bgPr>
    </p:bg>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C6EB8CBD-8242-4A81-A0B9-41D4BDAC994A}"/>
              </a:ext>
            </a:extLst>
          </p:cNvPr>
          <p:cNvGraphicFramePr>
            <a:graphicFrameLocks noChangeAspect="1"/>
          </p:cNvGraphicFramePr>
          <p:nvPr userDrawn="1">
            <p:custDataLst>
              <p:tags r:id="rId1"/>
            </p:custDataLst>
            <p:extLst>
              <p:ext uri="{D42A27DB-BD31-4B8C-83A1-F6EECF244321}">
                <p14:modId xmlns:p14="http://schemas.microsoft.com/office/powerpoint/2010/main" val="685393007"/>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7" name="Objet 6" hidden="1">
                        <a:extLst>
                          <a:ext uri="{FF2B5EF4-FFF2-40B4-BE49-F238E27FC236}">
                            <a16:creationId xmlns:a16="http://schemas.microsoft.com/office/drawing/2014/main" id="{C6EB8CBD-8242-4A81-A0B9-41D4BDAC994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6" name="Objet 5"/>
          <p:cNvPicPr>
            <a:picLocks noChangeAspect="1"/>
          </p:cNvPicPr>
          <p:nvPr/>
        </p:nvPicPr>
        <p:blipFill>
          <a:blip cstate="print"/>
          <a:stretch>
            <a:fillRect/>
          </a:stretch>
        </p:blipFill>
        <p:spPr>
          <a:xfrm>
            <a:off x="1588" y="1587"/>
            <a:ext cx="1588" cy="1588"/>
          </a:xfrm>
          <a:prstGeom prst="rect">
            <a:avLst/>
          </a:prstGeom>
        </p:spPr>
      </p:pic>
      <p:sp>
        <p:nvSpPr>
          <p:cNvPr id="3" name="Titre 1">
            <a:extLst>
              <a:ext uri="{FF2B5EF4-FFF2-40B4-BE49-F238E27FC236}">
                <a16:creationId xmlns:a16="http://schemas.microsoft.com/office/drawing/2014/main" id="{B6F618E8-4514-4C81-A769-2C25AD68FBAC}"/>
              </a:ext>
            </a:extLst>
          </p:cNvPr>
          <p:cNvSpPr>
            <a:spLocks noGrp="1"/>
          </p:cNvSpPr>
          <p:nvPr>
            <p:ph type="title"/>
          </p:nvPr>
        </p:nvSpPr>
        <p:spPr>
          <a:xfrm>
            <a:off x="2891031" y="2506921"/>
            <a:ext cx="7159433"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4" name="Espace réservé du texte 24">
            <a:extLst>
              <a:ext uri="{FF2B5EF4-FFF2-40B4-BE49-F238E27FC236}">
                <a16:creationId xmlns:a16="http://schemas.microsoft.com/office/drawing/2014/main" id="{071A3538-0DAA-424A-BC46-DF27DC8ECEF3}"/>
              </a:ext>
            </a:extLst>
          </p:cNvPr>
          <p:cNvSpPr>
            <a:spLocks noGrp="1"/>
          </p:cNvSpPr>
          <p:nvPr>
            <p:ph type="body" sz="quarter" idx="11"/>
          </p:nvPr>
        </p:nvSpPr>
        <p:spPr>
          <a:xfrm>
            <a:off x="2891031" y="5798414"/>
            <a:ext cx="7159432" cy="654076"/>
          </a:xfrm>
          <a:blipFill dpi="0" rotWithShape="1">
            <a:blip r:embed="rId5">
              <a:extLst>
                <a:ext uri="{96DAC541-7B7A-43D3-8B79-37D633B846F1}">
                  <asvg:svgBlip xmlns:asvg="http://schemas.microsoft.com/office/drawing/2016/SVG/main" r:embed="rId6"/>
                </a:ext>
              </a:extLst>
            </a:blip>
            <a:srcRect/>
            <a:tile tx="0" ty="0" sx="100000" sy="100000" flip="none" algn="tl"/>
          </a:blipFill>
        </p:spPr>
        <p:txBody>
          <a:bodyPr wrap="square" lIns="0" tIns="432000" rIns="0" bIns="0" anchor="b">
            <a:spAutoFit/>
          </a:bodyPr>
          <a:lstStyle>
            <a:lvl1pPr marL="0" indent="0" rtl="0">
              <a:lnSpc>
                <a:spcPct val="120000"/>
              </a:lnSpc>
              <a:buNone/>
              <a:defRPr sz="1300" cap="all" spc="180" baseline="0">
                <a:solidFill>
                  <a:schemeClr val="bg1"/>
                </a:solidFill>
              </a:defRPr>
            </a:lvl1pPr>
          </a:lstStyle>
          <a:p>
            <a:pPr lvl="0"/>
            <a:r>
              <a:rPr lang="fr-CA"/>
              <a:t>Cliquez pour modifier les styles du texte du masque</a:t>
            </a:r>
          </a:p>
        </p:txBody>
      </p:sp>
      <p:sp>
        <p:nvSpPr>
          <p:cNvPr id="11" name="Espace réservé pour une image  30">
            <a:extLst>
              <a:ext uri="{FF2B5EF4-FFF2-40B4-BE49-F238E27FC236}">
                <a16:creationId xmlns:a16="http://schemas.microsoft.com/office/drawing/2014/main" id="{746C1346-4A76-4A10-A43C-718C7611C6C0}"/>
              </a:ext>
            </a:extLst>
          </p:cNvPr>
          <p:cNvSpPr>
            <a:spLocks noGrp="1"/>
          </p:cNvSpPr>
          <p:nvPr>
            <p:ph type="pic" sz="quarter" idx="12" hasCustomPrompt="1"/>
          </p:nvPr>
        </p:nvSpPr>
        <p:spPr>
          <a:xfrm>
            <a:off x="1" y="431701"/>
            <a:ext cx="2315276" cy="5993012"/>
          </a:xfrm>
          <a:solidFill>
            <a:schemeClr val="bg1">
              <a:lumMod val="85000"/>
            </a:schemeClr>
          </a:solidFill>
          <a:ln>
            <a:noFill/>
          </a:ln>
        </p:spPr>
        <p:txBody>
          <a:bodyPr anchor="ctr"/>
          <a:lstStyle>
            <a:lvl1pPr marL="0" indent="0" algn="ctr">
              <a:buNone/>
              <a:defRPr sz="1800"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séparatrice 406x988</a:t>
            </a:r>
          </a:p>
        </p:txBody>
      </p:sp>
    </p:spTree>
    <p:extLst>
      <p:ext uri="{BB962C8B-B14F-4D97-AF65-F5344CB8AC3E}">
        <p14:creationId xmlns:p14="http://schemas.microsoft.com/office/powerpoint/2010/main" val="10864148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exte et Spectre 01">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pic>
        <p:nvPicPr>
          <p:cNvPr id="6" name="Image 5" descr="Une image contenant lumière  Description générée automatiquement">
            <a:extLst>
              <a:ext uri="{FF2B5EF4-FFF2-40B4-BE49-F238E27FC236}">
                <a16:creationId xmlns:a16="http://schemas.microsoft.com/office/drawing/2014/main" id="{EDC3E48A-EB72-43C8-9BA1-E2CBEDCB7B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0000" t="-24745" r="5954" b="31767"/>
          <a:stretch/>
        </p:blipFill>
        <p:spPr>
          <a:xfrm rot="16200000">
            <a:off x="2667000" y="-2667000"/>
            <a:ext cx="6858000" cy="12192000"/>
          </a:xfrm>
          <a:prstGeom prst="rect">
            <a:avLst/>
          </a:prstGeom>
          <a:solidFill>
            <a:srgbClr val="130962"/>
          </a:solidFill>
        </p:spPr>
      </p:pic>
      <p:sp>
        <p:nvSpPr>
          <p:cNvPr id="3" name="Espace réservé du texte 3">
            <a:extLst>
              <a:ext uri="{FF2B5EF4-FFF2-40B4-BE49-F238E27FC236}">
                <a16:creationId xmlns:a16="http://schemas.microsoft.com/office/drawing/2014/main" id="{ACAB2848-BDCC-4628-BAC5-12E74F8A4567}"/>
              </a:ext>
            </a:extLst>
          </p:cNvPr>
          <p:cNvSpPr>
            <a:spLocks noGrp="1"/>
          </p:cNvSpPr>
          <p:nvPr>
            <p:ph type="body" sz="quarter" idx="10"/>
          </p:nvPr>
        </p:nvSpPr>
        <p:spPr>
          <a:xfrm>
            <a:off x="943429" y="1816550"/>
            <a:ext cx="7478713" cy="3223314"/>
          </a:xfrm>
          <a:blipFill dpi="0" rotWithShape="1">
            <a:blip r:embed="rId3">
              <a:extLst>
                <a:ext uri="{96DAC541-7B7A-43D3-8B79-37D633B846F1}">
                  <asvg:svgBlip xmlns:asvg="http://schemas.microsoft.com/office/drawing/2016/SVG/main" r:embed="rId4"/>
                </a:ext>
              </a:extLst>
            </a:blip>
            <a:srcRect/>
            <a:tile tx="0" ty="0" sx="100000" sy="100000" flip="none" algn="tl"/>
          </a:blipFill>
        </p:spPr>
        <p:txBody>
          <a:bodyPr tIns="360000" anchor="ctr">
            <a:spAutoFit/>
          </a:bodyPr>
          <a:lstStyle>
            <a:lvl1pPr rtl="0">
              <a:defRPr sz="4399" b="0">
                <a:solidFill>
                  <a:schemeClr val="bg1"/>
                </a:solidFill>
              </a:defRPr>
            </a:lvl1pPr>
            <a:lvl2pPr rtl="0">
              <a:defRPr sz="1800">
                <a:solidFill>
                  <a:schemeClr val="bg1"/>
                </a:solidFill>
              </a:defRPr>
            </a:lvl2pPr>
            <a:lvl3pPr rtl="0">
              <a:defRPr sz="1800">
                <a:solidFill>
                  <a:schemeClr val="bg1"/>
                </a:solidFill>
              </a:defRPr>
            </a:lvl3pPr>
            <a:lvl4pPr rtl="0">
              <a:defRPr sz="1600">
                <a:solidFill>
                  <a:schemeClr val="bg1"/>
                </a:solidFill>
              </a:defRPr>
            </a:lvl4pPr>
            <a:lvl5pPr rtl="0">
              <a:defRPr sz="1400">
                <a:solidFill>
                  <a:schemeClr val="bg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4173395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re et contenu pleine largeur">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113268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176060150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ux colonnes">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555466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6" name="Espace réservé du texte 3">
            <a:extLst>
              <a:ext uri="{FF2B5EF4-FFF2-40B4-BE49-F238E27FC236}">
                <a16:creationId xmlns:a16="http://schemas.microsoft.com/office/drawing/2014/main" id="{19DDD7DA-2A65-42AB-8EB0-C6F4B683386B}"/>
              </a:ext>
            </a:extLst>
          </p:cNvPr>
          <p:cNvSpPr>
            <a:spLocks noGrp="1"/>
          </p:cNvSpPr>
          <p:nvPr>
            <p:ph type="body" sz="quarter" idx="12"/>
          </p:nvPr>
        </p:nvSpPr>
        <p:spPr>
          <a:xfrm>
            <a:off x="6205540" y="2501321"/>
            <a:ext cx="555466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8970353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rois colonnes">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3632200"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6" name="Espace réservé du texte 3">
            <a:extLst>
              <a:ext uri="{FF2B5EF4-FFF2-40B4-BE49-F238E27FC236}">
                <a16:creationId xmlns:a16="http://schemas.microsoft.com/office/drawing/2014/main" id="{19DDD7DA-2A65-42AB-8EB0-C6F4B683386B}"/>
              </a:ext>
            </a:extLst>
          </p:cNvPr>
          <p:cNvSpPr>
            <a:spLocks noGrp="1"/>
          </p:cNvSpPr>
          <p:nvPr>
            <p:ph type="body" sz="quarter" idx="12"/>
          </p:nvPr>
        </p:nvSpPr>
        <p:spPr>
          <a:xfrm>
            <a:off x="4279901" y="2501321"/>
            <a:ext cx="3632200"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 name="Espace réservé du texte 3">
            <a:extLst>
              <a:ext uri="{FF2B5EF4-FFF2-40B4-BE49-F238E27FC236}">
                <a16:creationId xmlns:a16="http://schemas.microsoft.com/office/drawing/2014/main" id="{9156041C-7B5B-46E2-A5D9-1385EC80D51C}"/>
              </a:ext>
            </a:extLst>
          </p:cNvPr>
          <p:cNvSpPr>
            <a:spLocks noGrp="1"/>
          </p:cNvSpPr>
          <p:nvPr>
            <p:ph type="body" sz="quarter" idx="13"/>
          </p:nvPr>
        </p:nvSpPr>
        <p:spPr>
          <a:xfrm>
            <a:off x="8126413" y="2501321"/>
            <a:ext cx="3632200"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923848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ois colonnes">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3632200"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6" name="Espace réservé du texte 3">
            <a:extLst>
              <a:ext uri="{FF2B5EF4-FFF2-40B4-BE49-F238E27FC236}">
                <a16:creationId xmlns:a16="http://schemas.microsoft.com/office/drawing/2014/main" id="{19DDD7DA-2A65-42AB-8EB0-C6F4B683386B}"/>
              </a:ext>
            </a:extLst>
          </p:cNvPr>
          <p:cNvSpPr>
            <a:spLocks noGrp="1"/>
          </p:cNvSpPr>
          <p:nvPr>
            <p:ph type="body" sz="quarter" idx="12"/>
          </p:nvPr>
        </p:nvSpPr>
        <p:spPr>
          <a:xfrm>
            <a:off x="4279901" y="2501321"/>
            <a:ext cx="3632200"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 name="Espace réservé du texte 3">
            <a:extLst>
              <a:ext uri="{FF2B5EF4-FFF2-40B4-BE49-F238E27FC236}">
                <a16:creationId xmlns:a16="http://schemas.microsoft.com/office/drawing/2014/main" id="{9156041C-7B5B-46E2-A5D9-1385EC80D51C}"/>
              </a:ext>
            </a:extLst>
          </p:cNvPr>
          <p:cNvSpPr>
            <a:spLocks noGrp="1"/>
          </p:cNvSpPr>
          <p:nvPr>
            <p:ph type="body" sz="quarter" idx="13"/>
          </p:nvPr>
        </p:nvSpPr>
        <p:spPr>
          <a:xfrm>
            <a:off x="8126413" y="2501321"/>
            <a:ext cx="3632200"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6683361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u et bloc bleu foncé">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74787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3">
            <a:extLst>
              <a:ext uri="{FF2B5EF4-FFF2-40B4-BE49-F238E27FC236}">
                <a16:creationId xmlns:a16="http://schemas.microsoft.com/office/drawing/2014/main" id="{1120901F-A05E-4A9A-BB2A-B03A09B0FA5D}"/>
              </a:ext>
            </a:extLst>
          </p:cNvPr>
          <p:cNvSpPr>
            <a:spLocks noGrp="1"/>
          </p:cNvSpPr>
          <p:nvPr>
            <p:ph type="body" sz="quarter" idx="12"/>
          </p:nvPr>
        </p:nvSpPr>
        <p:spPr>
          <a:xfrm>
            <a:off x="8128001" y="0"/>
            <a:ext cx="3630613" cy="6424712"/>
          </a:xfrm>
          <a:solidFill>
            <a:schemeClr val="tx2"/>
          </a:solidFill>
        </p:spPr>
        <p:txBody>
          <a:bodyPr lIns="180000" tIns="2502000" rIns="180000"/>
          <a:lstStyle>
            <a:lvl1pPr rtl="0">
              <a:defRPr>
                <a:solidFill>
                  <a:schemeClr val="bg1"/>
                </a:solidFill>
              </a:defRPr>
            </a:lvl1pPr>
            <a:lvl2pPr rtl="0">
              <a:defRPr>
                <a:solidFill>
                  <a:schemeClr val="bg1"/>
                </a:solidFill>
              </a:defRPr>
            </a:lvl2pPr>
            <a:lvl3pPr rtl="0">
              <a:defRPr>
                <a:solidFill>
                  <a:schemeClr val="bg1"/>
                </a:solidFill>
              </a:defRPr>
            </a:lvl3pPr>
            <a:lvl4pPr rtl="0">
              <a:defRPr>
                <a:solidFill>
                  <a:schemeClr val="bg1"/>
                </a:solidFill>
              </a:defRPr>
            </a:lvl4pPr>
            <a:lvl5pPr rtl="0">
              <a:defRPr>
                <a:solidFill>
                  <a:schemeClr val="bg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807211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2 colonnes et bloc bleu foncé">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3">
            <a:extLst>
              <a:ext uri="{FF2B5EF4-FFF2-40B4-BE49-F238E27FC236}">
                <a16:creationId xmlns:a16="http://schemas.microsoft.com/office/drawing/2014/main" id="{1120901F-A05E-4A9A-BB2A-B03A09B0FA5D}"/>
              </a:ext>
            </a:extLst>
          </p:cNvPr>
          <p:cNvSpPr>
            <a:spLocks noGrp="1"/>
          </p:cNvSpPr>
          <p:nvPr>
            <p:ph type="body" sz="quarter" idx="12"/>
          </p:nvPr>
        </p:nvSpPr>
        <p:spPr>
          <a:xfrm>
            <a:off x="8128001" y="0"/>
            <a:ext cx="3630613" cy="6424712"/>
          </a:xfrm>
          <a:solidFill>
            <a:schemeClr val="tx2"/>
          </a:solidFill>
        </p:spPr>
        <p:txBody>
          <a:bodyPr lIns="180000" tIns="2502000" rIns="180000"/>
          <a:lstStyle>
            <a:lvl1pPr rtl="0">
              <a:defRPr>
                <a:solidFill>
                  <a:schemeClr val="bg1"/>
                </a:solidFill>
              </a:defRPr>
            </a:lvl1pPr>
            <a:lvl2pPr rtl="0">
              <a:defRPr>
                <a:solidFill>
                  <a:schemeClr val="bg1"/>
                </a:solidFill>
              </a:defRPr>
            </a:lvl2pPr>
            <a:lvl3pPr rtl="0">
              <a:defRPr>
                <a:solidFill>
                  <a:schemeClr val="bg1"/>
                </a:solidFill>
              </a:defRPr>
            </a:lvl3pPr>
            <a:lvl4pPr rtl="0">
              <a:defRPr>
                <a:solidFill>
                  <a:schemeClr val="bg1"/>
                </a:solidFill>
              </a:defRPr>
            </a:lvl4pPr>
            <a:lvl5pPr rtl="0">
              <a:defRPr>
                <a:solidFill>
                  <a:schemeClr val="bg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0" name="Espace réservé du texte 3">
            <a:extLst>
              <a:ext uri="{FF2B5EF4-FFF2-40B4-BE49-F238E27FC236}">
                <a16:creationId xmlns:a16="http://schemas.microsoft.com/office/drawing/2014/main" id="{24457CD6-ACCC-4B93-A7EE-7F9DAEE513D1}"/>
              </a:ext>
            </a:extLst>
          </p:cNvPr>
          <p:cNvSpPr>
            <a:spLocks noGrp="1"/>
          </p:cNvSpPr>
          <p:nvPr>
            <p:ph type="body" sz="quarter" idx="13"/>
          </p:nvPr>
        </p:nvSpPr>
        <p:spPr>
          <a:xfrm>
            <a:off x="4278854"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7561382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u et image">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74787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pour une image  30">
            <a:extLst>
              <a:ext uri="{FF2B5EF4-FFF2-40B4-BE49-F238E27FC236}">
                <a16:creationId xmlns:a16="http://schemas.microsoft.com/office/drawing/2014/main" id="{FAA0423A-44E1-4B8C-9AA2-9C05C27EFAB6}"/>
              </a:ext>
            </a:extLst>
          </p:cNvPr>
          <p:cNvSpPr>
            <a:spLocks noGrp="1"/>
          </p:cNvSpPr>
          <p:nvPr>
            <p:ph type="pic" sz="quarter" idx="12" hasCustomPrompt="1"/>
          </p:nvPr>
        </p:nvSpPr>
        <p:spPr>
          <a:xfrm>
            <a:off x="8128000" y="0"/>
            <a:ext cx="3632200" cy="6424712"/>
          </a:xfrm>
          <a:solidFill>
            <a:schemeClr val="bg1">
              <a:lumMod val="85000"/>
            </a:schemeClr>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de texte droite ou gauche 598x1054</a:t>
            </a:r>
          </a:p>
        </p:txBody>
      </p:sp>
    </p:spTree>
    <p:extLst>
      <p:ext uri="{BB962C8B-B14F-4D97-AF65-F5344CB8AC3E}">
        <p14:creationId xmlns:p14="http://schemas.microsoft.com/office/powerpoint/2010/main" val="11842269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et image gauche">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D2A0A79-AF5B-42FF-A814-B7204F49C909}"/>
              </a:ext>
            </a:extLst>
          </p:cNvPr>
          <p:cNvGraphicFramePr>
            <a:graphicFrameLocks noChangeAspect="1"/>
          </p:cNvGraphicFramePr>
          <p:nvPr userDrawn="1">
            <p:custDataLst>
              <p:tags r:id="rId1"/>
            </p:custDataLst>
            <p:extLst>
              <p:ext uri="{D42A27DB-BD31-4B8C-83A1-F6EECF244321}">
                <p14:modId xmlns:p14="http://schemas.microsoft.com/office/powerpoint/2010/main" val="177369866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5" name="Objet 4" hidden="1">
                        <a:extLst>
                          <a:ext uri="{FF2B5EF4-FFF2-40B4-BE49-F238E27FC236}">
                            <a16:creationId xmlns:a16="http://schemas.microsoft.com/office/drawing/2014/main" id="{BD2A0A79-AF5B-42FF-A814-B7204F49C909}"/>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8" name="Objet 7"/>
          <p:cNvPicPr>
            <a:picLocks noChangeAspect="1"/>
          </p:cNvPicPr>
          <p:nvPr/>
        </p:nvPicPr>
        <p:blipFill>
          <a:blip cstate="print"/>
          <a:stretch>
            <a:fillRect/>
          </a:stretch>
        </p:blipFill>
        <p:spPr>
          <a:xfrm>
            <a:off x="3848640"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278853"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278853" y="2501321"/>
            <a:ext cx="74787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278853"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pour une image  30">
            <a:extLst>
              <a:ext uri="{FF2B5EF4-FFF2-40B4-BE49-F238E27FC236}">
                <a16:creationId xmlns:a16="http://schemas.microsoft.com/office/drawing/2014/main" id="{FAA0423A-44E1-4B8C-9AA2-9C05C27EFAB6}"/>
              </a:ext>
            </a:extLst>
          </p:cNvPr>
          <p:cNvSpPr>
            <a:spLocks noGrp="1"/>
          </p:cNvSpPr>
          <p:nvPr>
            <p:ph type="pic" sz="quarter" idx="12" hasCustomPrompt="1"/>
          </p:nvPr>
        </p:nvSpPr>
        <p:spPr>
          <a:xfrm>
            <a:off x="431800" y="0"/>
            <a:ext cx="3632200" cy="6424712"/>
          </a:xfrm>
          <a:solidFill>
            <a:schemeClr val="bg1">
              <a:lumMod val="85000"/>
            </a:schemeClr>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de texte droite ou gauche 598x1054</a:t>
            </a:r>
          </a:p>
          <a:p>
            <a:endParaRPr lang="fr-CA"/>
          </a:p>
          <a:p>
            <a:endParaRPr lang="fr-CA"/>
          </a:p>
          <a:p>
            <a:endParaRPr lang="fr-CA"/>
          </a:p>
          <a:p>
            <a:endParaRPr lang="fr-CA"/>
          </a:p>
        </p:txBody>
      </p:sp>
    </p:spTree>
    <p:extLst>
      <p:ext uri="{BB962C8B-B14F-4D97-AF65-F5344CB8AC3E}">
        <p14:creationId xmlns:p14="http://schemas.microsoft.com/office/powerpoint/2010/main" val="6626830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u 2 colonnes et image">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du texte 3">
            <a:extLst>
              <a:ext uri="{FF2B5EF4-FFF2-40B4-BE49-F238E27FC236}">
                <a16:creationId xmlns:a16="http://schemas.microsoft.com/office/drawing/2014/main" id="{24457CD6-ACCC-4B93-A7EE-7F9DAEE513D1}"/>
              </a:ext>
            </a:extLst>
          </p:cNvPr>
          <p:cNvSpPr>
            <a:spLocks noGrp="1"/>
          </p:cNvSpPr>
          <p:nvPr>
            <p:ph type="body" sz="quarter" idx="13"/>
          </p:nvPr>
        </p:nvSpPr>
        <p:spPr>
          <a:xfrm>
            <a:off x="4278854"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Espace réservé pour une image  30">
            <a:extLst>
              <a:ext uri="{FF2B5EF4-FFF2-40B4-BE49-F238E27FC236}">
                <a16:creationId xmlns:a16="http://schemas.microsoft.com/office/drawing/2014/main" id="{337E49D0-AFC9-41DE-8F1B-9D5ABCFA3C92}"/>
              </a:ext>
            </a:extLst>
          </p:cNvPr>
          <p:cNvSpPr>
            <a:spLocks noGrp="1"/>
          </p:cNvSpPr>
          <p:nvPr>
            <p:ph type="pic" sz="quarter" idx="12" hasCustomPrompt="1"/>
          </p:nvPr>
        </p:nvSpPr>
        <p:spPr>
          <a:xfrm>
            <a:off x="8128000" y="0"/>
            <a:ext cx="3632200" cy="6424712"/>
          </a:xfrm>
          <a:solidFill>
            <a:schemeClr val="bg1">
              <a:lumMod val="85000"/>
            </a:schemeClr>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de texte droite ou gauche 598x1054</a:t>
            </a:r>
          </a:p>
          <a:p>
            <a:endParaRPr lang="fr-CA"/>
          </a:p>
        </p:txBody>
      </p:sp>
    </p:spTree>
    <p:extLst>
      <p:ext uri="{BB962C8B-B14F-4D97-AF65-F5344CB8AC3E}">
        <p14:creationId xmlns:p14="http://schemas.microsoft.com/office/powerpoint/2010/main" val="8349779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rois colonnes et vignettes">
    <p:spTree>
      <p:nvGrpSpPr>
        <p:cNvPr id="1" name=""/>
        <p:cNvGrpSpPr/>
        <p:nvPr/>
      </p:nvGrpSpPr>
      <p:grpSpPr>
        <a:xfrm>
          <a:off x="0" y="0"/>
          <a:ext cx="0" cy="0"/>
          <a:chOff x="0" y="0"/>
          <a:chExt cx="0" cy="0"/>
        </a:xfrm>
      </p:grpSpPr>
      <p:pic>
        <p:nvPicPr>
          <p:cNvPr id="2" name="Objet 1"/>
          <p:cNvPicPr>
            <a:picLocks noChangeAspect="1"/>
          </p:cNvPicPr>
          <p:nvPr/>
        </p:nvPicPr>
        <p:blipFill>
          <a:blip cstate="print"/>
          <a:stretch>
            <a:fillRect/>
          </a:stretch>
        </p:blipFill>
        <p:spPr>
          <a:xfrm>
            <a:off x="1588" y="1587"/>
            <a:ext cx="1588" cy="1588"/>
          </a:xfrm>
          <a:prstGeom prst="rect">
            <a:avLst/>
          </a:prstGeom>
        </p:spPr>
      </p:pic>
      <p:sp>
        <p:nvSpPr>
          <p:cNvPr id="6" name="Rectangle 5">
            <a:extLst>
              <a:ext uri="{FF2B5EF4-FFF2-40B4-BE49-F238E27FC236}">
                <a16:creationId xmlns:a16="http://schemas.microsoft.com/office/drawing/2014/main" id="{5C71C8FD-22B5-402B-929A-92A413622349}"/>
              </a:ext>
            </a:extLst>
          </p:cNvPr>
          <p:cNvSpPr/>
          <p:nvPr userDrawn="1"/>
        </p:nvSpPr>
        <p:spPr>
          <a:xfrm>
            <a:off x="0" y="2742565"/>
            <a:ext cx="12192000" cy="368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3" name="Espace réservé pour une image  2">
            <a:extLst>
              <a:ext uri="{FF2B5EF4-FFF2-40B4-BE49-F238E27FC236}">
                <a16:creationId xmlns:a16="http://schemas.microsoft.com/office/drawing/2014/main" id="{08BB4F5E-7ED7-4DC2-8465-3509CE17AB49}"/>
              </a:ext>
            </a:extLst>
          </p:cNvPr>
          <p:cNvSpPr>
            <a:spLocks noGrp="1"/>
          </p:cNvSpPr>
          <p:nvPr>
            <p:ph type="pic" sz="quarter" idx="10"/>
          </p:nvPr>
        </p:nvSpPr>
        <p:spPr>
          <a:xfrm>
            <a:off x="1365024" y="2024274"/>
            <a:ext cx="1770062" cy="1769652"/>
          </a:xfrm>
          <a:prstGeom prst="ellipse">
            <a:avLst/>
          </a:prstGeom>
          <a:solidFill>
            <a:schemeClr val="bg2">
              <a:lumMod val="85000"/>
            </a:schemeClr>
          </a:solidFill>
        </p:spPr>
        <p:txBody>
          <a:bodyPr/>
          <a:lstStyle>
            <a:lvl1pPr marL="0" indent="0">
              <a:buNone/>
              <a:defRPr sz="1000"/>
            </a:lvl1pPr>
          </a:lstStyle>
          <a:p>
            <a:endParaRPr lang="en-US"/>
          </a:p>
        </p:txBody>
      </p:sp>
      <p:sp>
        <p:nvSpPr>
          <p:cNvPr id="4" name="Espace réservé pour une image  2">
            <a:extLst>
              <a:ext uri="{FF2B5EF4-FFF2-40B4-BE49-F238E27FC236}">
                <a16:creationId xmlns:a16="http://schemas.microsoft.com/office/drawing/2014/main" id="{6BD71F09-4A63-4C1B-9A74-A3FD640903D3}"/>
              </a:ext>
            </a:extLst>
          </p:cNvPr>
          <p:cNvSpPr>
            <a:spLocks noGrp="1"/>
          </p:cNvSpPr>
          <p:nvPr>
            <p:ph type="pic" sz="quarter" idx="11"/>
          </p:nvPr>
        </p:nvSpPr>
        <p:spPr>
          <a:xfrm>
            <a:off x="5210969" y="2024274"/>
            <a:ext cx="1770062" cy="1769652"/>
          </a:xfrm>
          <a:prstGeom prst="ellipse">
            <a:avLst/>
          </a:prstGeom>
          <a:solidFill>
            <a:schemeClr val="bg2">
              <a:lumMod val="85000"/>
            </a:schemeClr>
          </a:solidFill>
        </p:spPr>
        <p:txBody>
          <a:bodyPr/>
          <a:lstStyle>
            <a:lvl1pPr marL="0" indent="0">
              <a:buNone/>
              <a:defRPr sz="1000"/>
            </a:lvl1pPr>
          </a:lstStyle>
          <a:p>
            <a:endParaRPr lang="en-US"/>
          </a:p>
        </p:txBody>
      </p:sp>
      <p:sp>
        <p:nvSpPr>
          <p:cNvPr id="5" name="Espace réservé pour une image  2">
            <a:extLst>
              <a:ext uri="{FF2B5EF4-FFF2-40B4-BE49-F238E27FC236}">
                <a16:creationId xmlns:a16="http://schemas.microsoft.com/office/drawing/2014/main" id="{D76140D5-CCFB-4005-AB1C-4655CA12D6C1}"/>
              </a:ext>
            </a:extLst>
          </p:cNvPr>
          <p:cNvSpPr>
            <a:spLocks noGrp="1"/>
          </p:cNvSpPr>
          <p:nvPr>
            <p:ph type="pic" sz="quarter" idx="12"/>
          </p:nvPr>
        </p:nvSpPr>
        <p:spPr>
          <a:xfrm>
            <a:off x="9056914" y="2024274"/>
            <a:ext cx="1770062" cy="1769652"/>
          </a:xfrm>
          <a:prstGeom prst="ellipse">
            <a:avLst/>
          </a:prstGeom>
          <a:solidFill>
            <a:schemeClr val="bg2">
              <a:lumMod val="85000"/>
            </a:schemeClr>
          </a:solidFill>
        </p:spPr>
        <p:txBody>
          <a:bodyPr/>
          <a:lstStyle>
            <a:lvl1pPr marL="0" indent="0">
              <a:buNone/>
              <a:defRPr sz="1000"/>
            </a:lvl1pPr>
          </a:lstStyle>
          <a:p>
            <a:endParaRPr lang="en-US"/>
          </a:p>
        </p:txBody>
      </p:sp>
      <p:sp>
        <p:nvSpPr>
          <p:cNvPr id="10" name="Titre 9">
            <a:extLst>
              <a:ext uri="{FF2B5EF4-FFF2-40B4-BE49-F238E27FC236}">
                <a16:creationId xmlns:a16="http://schemas.microsoft.com/office/drawing/2014/main" id="{5082B87C-F12D-4DDE-8313-F8B7D563F4F5}"/>
              </a:ext>
            </a:extLst>
          </p:cNvPr>
          <p:cNvSpPr>
            <a:spLocks noGrp="1"/>
          </p:cNvSpPr>
          <p:nvPr>
            <p:ph type="title"/>
          </p:nvPr>
        </p:nvSpPr>
        <p:spPr/>
        <p:txBody>
          <a:bodyPr/>
          <a:lstStyle/>
          <a:p>
            <a:r>
              <a:rPr lang="fr-FR"/>
              <a:t>Modifiez le style du titre</a:t>
            </a:r>
            <a:endParaRPr lang="fr-CA"/>
          </a:p>
        </p:txBody>
      </p:sp>
      <p:sp>
        <p:nvSpPr>
          <p:cNvPr id="14" name="Espace réservé du texte 3">
            <a:extLst>
              <a:ext uri="{FF2B5EF4-FFF2-40B4-BE49-F238E27FC236}">
                <a16:creationId xmlns:a16="http://schemas.microsoft.com/office/drawing/2014/main" id="{5D88722A-2014-4E1E-8BEC-85D21ACC9CCC}"/>
              </a:ext>
            </a:extLst>
          </p:cNvPr>
          <p:cNvSpPr>
            <a:spLocks noGrp="1"/>
          </p:cNvSpPr>
          <p:nvPr>
            <p:ph type="body" sz="quarter" idx="16"/>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8" name="Espace réservé du texte 7">
            <a:extLst>
              <a:ext uri="{FF2B5EF4-FFF2-40B4-BE49-F238E27FC236}">
                <a16:creationId xmlns:a16="http://schemas.microsoft.com/office/drawing/2014/main" id="{CB3D1813-BF64-4792-9712-507BCA387EB9}"/>
              </a:ext>
            </a:extLst>
          </p:cNvPr>
          <p:cNvSpPr>
            <a:spLocks noGrp="1"/>
          </p:cNvSpPr>
          <p:nvPr>
            <p:ph type="body" sz="quarter" idx="19"/>
          </p:nvPr>
        </p:nvSpPr>
        <p:spPr>
          <a:xfrm>
            <a:off x="431801"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61FB5E1A-656B-4B24-BF6C-E097C2C96B51}"/>
              </a:ext>
            </a:extLst>
          </p:cNvPr>
          <p:cNvSpPr>
            <a:spLocks noGrp="1"/>
          </p:cNvSpPr>
          <p:nvPr>
            <p:ph type="body" sz="quarter" idx="20"/>
          </p:nvPr>
        </p:nvSpPr>
        <p:spPr>
          <a:xfrm>
            <a:off x="4279899"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EFF37142-A427-444B-94F1-5839DE97E340}"/>
              </a:ext>
            </a:extLst>
          </p:cNvPr>
          <p:cNvSpPr>
            <a:spLocks noGrp="1"/>
          </p:cNvSpPr>
          <p:nvPr>
            <p:ph type="body" sz="quarter" idx="21"/>
          </p:nvPr>
        </p:nvSpPr>
        <p:spPr>
          <a:xfrm>
            <a:off x="8129586"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04499510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rois colonnes et cercles texte">
    <p:spTree>
      <p:nvGrpSpPr>
        <p:cNvPr id="1" name=""/>
        <p:cNvGrpSpPr/>
        <p:nvPr/>
      </p:nvGrpSpPr>
      <p:grpSpPr>
        <a:xfrm>
          <a:off x="0" y="0"/>
          <a:ext cx="0" cy="0"/>
          <a:chOff x="0" y="0"/>
          <a:chExt cx="0" cy="0"/>
        </a:xfrm>
      </p:grpSpPr>
      <p:pic>
        <p:nvPicPr>
          <p:cNvPr id="2" name="Objet 1"/>
          <p:cNvPicPr>
            <a:picLocks noChangeAspect="1"/>
          </p:cNvPicPr>
          <p:nvPr/>
        </p:nvPicPr>
        <p:blipFill>
          <a:blip cstate="print"/>
          <a:stretch>
            <a:fillRect/>
          </a:stretch>
        </p:blipFill>
        <p:spPr>
          <a:xfrm>
            <a:off x="1588" y="1587"/>
            <a:ext cx="1588" cy="1588"/>
          </a:xfrm>
          <a:prstGeom prst="rect">
            <a:avLst/>
          </a:prstGeom>
        </p:spPr>
      </p:pic>
      <p:sp>
        <p:nvSpPr>
          <p:cNvPr id="6" name="Rectangle 5">
            <a:extLst>
              <a:ext uri="{FF2B5EF4-FFF2-40B4-BE49-F238E27FC236}">
                <a16:creationId xmlns:a16="http://schemas.microsoft.com/office/drawing/2014/main" id="{5C71C8FD-22B5-402B-929A-92A413622349}"/>
              </a:ext>
            </a:extLst>
          </p:cNvPr>
          <p:cNvSpPr/>
          <p:nvPr userDrawn="1"/>
        </p:nvSpPr>
        <p:spPr>
          <a:xfrm>
            <a:off x="0" y="2742565"/>
            <a:ext cx="12192000" cy="368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10" name="Titre 9">
            <a:extLst>
              <a:ext uri="{FF2B5EF4-FFF2-40B4-BE49-F238E27FC236}">
                <a16:creationId xmlns:a16="http://schemas.microsoft.com/office/drawing/2014/main" id="{5082B87C-F12D-4DDE-8313-F8B7D563F4F5}"/>
              </a:ext>
            </a:extLst>
          </p:cNvPr>
          <p:cNvSpPr>
            <a:spLocks noGrp="1"/>
          </p:cNvSpPr>
          <p:nvPr>
            <p:ph type="title"/>
          </p:nvPr>
        </p:nvSpPr>
        <p:spPr/>
        <p:txBody>
          <a:bodyPr/>
          <a:lstStyle/>
          <a:p>
            <a:r>
              <a:rPr lang="fr-FR"/>
              <a:t>Modifiez le style du titre</a:t>
            </a:r>
            <a:endParaRPr lang="fr-CA"/>
          </a:p>
        </p:txBody>
      </p:sp>
      <p:sp>
        <p:nvSpPr>
          <p:cNvPr id="14" name="Espace réservé du texte 3">
            <a:extLst>
              <a:ext uri="{FF2B5EF4-FFF2-40B4-BE49-F238E27FC236}">
                <a16:creationId xmlns:a16="http://schemas.microsoft.com/office/drawing/2014/main" id="{5D88722A-2014-4E1E-8BEC-85D21ACC9CCC}"/>
              </a:ext>
            </a:extLst>
          </p:cNvPr>
          <p:cNvSpPr>
            <a:spLocks noGrp="1"/>
          </p:cNvSpPr>
          <p:nvPr>
            <p:ph type="body" sz="quarter" idx="16"/>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8" name="Espace réservé du texte 7">
            <a:extLst>
              <a:ext uri="{FF2B5EF4-FFF2-40B4-BE49-F238E27FC236}">
                <a16:creationId xmlns:a16="http://schemas.microsoft.com/office/drawing/2014/main" id="{CB3D1813-BF64-4792-9712-507BCA387EB9}"/>
              </a:ext>
            </a:extLst>
          </p:cNvPr>
          <p:cNvSpPr>
            <a:spLocks noGrp="1"/>
          </p:cNvSpPr>
          <p:nvPr>
            <p:ph type="body" sz="quarter" idx="19"/>
          </p:nvPr>
        </p:nvSpPr>
        <p:spPr>
          <a:xfrm>
            <a:off x="431801"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61FB5E1A-656B-4B24-BF6C-E097C2C96B51}"/>
              </a:ext>
            </a:extLst>
          </p:cNvPr>
          <p:cNvSpPr>
            <a:spLocks noGrp="1"/>
          </p:cNvSpPr>
          <p:nvPr>
            <p:ph type="body" sz="quarter" idx="20"/>
          </p:nvPr>
        </p:nvSpPr>
        <p:spPr>
          <a:xfrm>
            <a:off x="4279899"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EFF37142-A427-444B-94F1-5839DE97E340}"/>
              </a:ext>
            </a:extLst>
          </p:cNvPr>
          <p:cNvSpPr>
            <a:spLocks noGrp="1"/>
          </p:cNvSpPr>
          <p:nvPr>
            <p:ph type="body" sz="quarter" idx="21"/>
          </p:nvPr>
        </p:nvSpPr>
        <p:spPr>
          <a:xfrm>
            <a:off x="8129586"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2" name="Espace réservé du texte 11">
            <a:extLst>
              <a:ext uri="{FF2B5EF4-FFF2-40B4-BE49-F238E27FC236}">
                <a16:creationId xmlns:a16="http://schemas.microsoft.com/office/drawing/2014/main" id="{3F9218D2-0B4D-45F8-A3AB-A215873FF71E}"/>
              </a:ext>
            </a:extLst>
          </p:cNvPr>
          <p:cNvSpPr>
            <a:spLocks noGrp="1"/>
          </p:cNvSpPr>
          <p:nvPr>
            <p:ph type="body" sz="quarter" idx="25" hasCustomPrompt="1"/>
          </p:nvPr>
        </p:nvSpPr>
        <p:spPr>
          <a:xfrm>
            <a:off x="1359439" y="2018998"/>
            <a:ext cx="1775339" cy="1774928"/>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lvl1pPr algn="ctr">
              <a:lnSpc>
                <a:spcPct val="90000"/>
              </a:lnSpc>
              <a:spcBef>
                <a:spcPts val="300"/>
              </a:spcBef>
              <a:defRPr lang="fr-FR" sz="2400" smtClean="0">
                <a:solidFill>
                  <a:schemeClr val="tx2"/>
                </a:solidFill>
              </a:defRPr>
            </a:lvl1pPr>
            <a:lvl2pPr algn="ctr">
              <a:lnSpc>
                <a:spcPct val="90000"/>
              </a:lnSpc>
              <a:spcBef>
                <a:spcPts val="300"/>
              </a:spcBef>
              <a:defRPr lang="fr-FR" sz="1800" smtClean="0">
                <a:solidFill>
                  <a:schemeClr val="accent2"/>
                </a:solidFill>
              </a:defRPr>
            </a:lvl2pPr>
            <a:lvl3pPr marL="0" indent="0">
              <a:buNone/>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Texte</a:t>
            </a:r>
          </a:p>
          <a:p>
            <a:pPr lvl="1"/>
            <a:r>
              <a:rPr lang="fr-FR"/>
              <a:t>Texte</a:t>
            </a:r>
          </a:p>
        </p:txBody>
      </p:sp>
      <p:sp>
        <p:nvSpPr>
          <p:cNvPr id="21" name="Espace réservé du texte 11">
            <a:extLst>
              <a:ext uri="{FF2B5EF4-FFF2-40B4-BE49-F238E27FC236}">
                <a16:creationId xmlns:a16="http://schemas.microsoft.com/office/drawing/2014/main" id="{78A7D85B-36F6-4B3C-817E-CB38B51D8290}"/>
              </a:ext>
            </a:extLst>
          </p:cNvPr>
          <p:cNvSpPr>
            <a:spLocks noGrp="1"/>
          </p:cNvSpPr>
          <p:nvPr>
            <p:ph type="body" sz="quarter" idx="26" hasCustomPrompt="1"/>
          </p:nvPr>
        </p:nvSpPr>
        <p:spPr>
          <a:xfrm>
            <a:off x="5207537" y="2018998"/>
            <a:ext cx="1775339" cy="1774928"/>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lvl1pPr algn="ctr">
              <a:lnSpc>
                <a:spcPct val="90000"/>
              </a:lnSpc>
              <a:spcBef>
                <a:spcPts val="300"/>
              </a:spcBef>
              <a:defRPr lang="fr-FR" sz="2400" smtClean="0">
                <a:solidFill>
                  <a:schemeClr val="tx2"/>
                </a:solidFill>
              </a:defRPr>
            </a:lvl1pPr>
            <a:lvl2pPr algn="ctr">
              <a:lnSpc>
                <a:spcPct val="90000"/>
              </a:lnSpc>
              <a:spcBef>
                <a:spcPts val="300"/>
              </a:spcBef>
              <a:defRPr lang="fr-FR" sz="1800" smtClean="0">
                <a:solidFill>
                  <a:schemeClr val="accent2"/>
                </a:solidFill>
              </a:defRPr>
            </a:lvl2pPr>
            <a:lvl3pPr marL="0" indent="0">
              <a:buNone/>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Texte</a:t>
            </a:r>
          </a:p>
          <a:p>
            <a:pPr lvl="1"/>
            <a:r>
              <a:rPr lang="fr-FR"/>
              <a:t>Texte</a:t>
            </a:r>
          </a:p>
        </p:txBody>
      </p:sp>
      <p:sp>
        <p:nvSpPr>
          <p:cNvPr id="22" name="Espace réservé du texte 11">
            <a:extLst>
              <a:ext uri="{FF2B5EF4-FFF2-40B4-BE49-F238E27FC236}">
                <a16:creationId xmlns:a16="http://schemas.microsoft.com/office/drawing/2014/main" id="{441CCA50-0BCA-40B7-98CC-FB57B8F2C0F1}"/>
              </a:ext>
            </a:extLst>
          </p:cNvPr>
          <p:cNvSpPr>
            <a:spLocks noGrp="1"/>
          </p:cNvSpPr>
          <p:nvPr>
            <p:ph type="body" sz="quarter" idx="27" hasCustomPrompt="1"/>
          </p:nvPr>
        </p:nvSpPr>
        <p:spPr>
          <a:xfrm>
            <a:off x="9055635" y="2018998"/>
            <a:ext cx="1775339" cy="1774928"/>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lvl1pPr algn="ctr">
              <a:lnSpc>
                <a:spcPct val="90000"/>
              </a:lnSpc>
              <a:spcBef>
                <a:spcPts val="300"/>
              </a:spcBef>
              <a:defRPr lang="fr-FR" sz="2400" smtClean="0">
                <a:solidFill>
                  <a:schemeClr val="tx2"/>
                </a:solidFill>
              </a:defRPr>
            </a:lvl1pPr>
            <a:lvl2pPr algn="ctr">
              <a:lnSpc>
                <a:spcPct val="90000"/>
              </a:lnSpc>
              <a:spcBef>
                <a:spcPts val="300"/>
              </a:spcBef>
              <a:defRPr lang="fr-FR" sz="1800" smtClean="0">
                <a:solidFill>
                  <a:schemeClr val="accent2"/>
                </a:solidFill>
              </a:defRPr>
            </a:lvl2pPr>
            <a:lvl3pPr marL="0" indent="0">
              <a:buNone/>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Texte</a:t>
            </a:r>
          </a:p>
          <a:p>
            <a:pPr lvl="1"/>
            <a:r>
              <a:rPr lang="fr-FR"/>
              <a:t>Texte</a:t>
            </a:r>
          </a:p>
        </p:txBody>
      </p:sp>
    </p:spTree>
    <p:extLst>
      <p:ext uri="{BB962C8B-B14F-4D97-AF65-F5344CB8AC3E}">
        <p14:creationId xmlns:p14="http://schemas.microsoft.com/office/powerpoint/2010/main" val="13871881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rois colonnes et étapes">
    <p:spTree>
      <p:nvGrpSpPr>
        <p:cNvPr id="1" name=""/>
        <p:cNvGrpSpPr/>
        <p:nvPr/>
      </p:nvGrpSpPr>
      <p:grpSpPr>
        <a:xfrm>
          <a:off x="0" y="0"/>
          <a:ext cx="0" cy="0"/>
          <a:chOff x="0" y="0"/>
          <a:chExt cx="0" cy="0"/>
        </a:xfrm>
      </p:grpSpPr>
      <p:pic>
        <p:nvPicPr>
          <p:cNvPr id="2" name="Objet 1"/>
          <p:cNvPicPr>
            <a:picLocks noChangeAspect="1"/>
          </p:cNvPicPr>
          <p:nvPr/>
        </p:nvPicPr>
        <p:blipFill>
          <a:blip cstate="print"/>
          <a:stretch>
            <a:fillRect/>
          </a:stretch>
        </p:blipFill>
        <p:spPr>
          <a:xfrm>
            <a:off x="1588" y="1587"/>
            <a:ext cx="1588" cy="1588"/>
          </a:xfrm>
          <a:prstGeom prst="rect">
            <a:avLst/>
          </a:prstGeom>
        </p:spPr>
      </p:pic>
      <p:sp>
        <p:nvSpPr>
          <p:cNvPr id="6" name="Rectangle 5">
            <a:extLst>
              <a:ext uri="{FF2B5EF4-FFF2-40B4-BE49-F238E27FC236}">
                <a16:creationId xmlns:a16="http://schemas.microsoft.com/office/drawing/2014/main" id="{5C71C8FD-22B5-402B-929A-92A413622349}"/>
              </a:ext>
            </a:extLst>
          </p:cNvPr>
          <p:cNvSpPr/>
          <p:nvPr userDrawn="1"/>
        </p:nvSpPr>
        <p:spPr>
          <a:xfrm>
            <a:off x="0" y="2742565"/>
            <a:ext cx="12192000" cy="368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10" name="Titre 9">
            <a:extLst>
              <a:ext uri="{FF2B5EF4-FFF2-40B4-BE49-F238E27FC236}">
                <a16:creationId xmlns:a16="http://schemas.microsoft.com/office/drawing/2014/main" id="{5082B87C-F12D-4DDE-8313-F8B7D563F4F5}"/>
              </a:ext>
            </a:extLst>
          </p:cNvPr>
          <p:cNvSpPr>
            <a:spLocks noGrp="1"/>
          </p:cNvSpPr>
          <p:nvPr>
            <p:ph type="title"/>
          </p:nvPr>
        </p:nvSpPr>
        <p:spPr/>
        <p:txBody>
          <a:bodyPr/>
          <a:lstStyle/>
          <a:p>
            <a:r>
              <a:rPr lang="fr-FR"/>
              <a:t>Modifiez le style du titre</a:t>
            </a:r>
            <a:endParaRPr lang="fr-CA"/>
          </a:p>
        </p:txBody>
      </p:sp>
      <p:sp>
        <p:nvSpPr>
          <p:cNvPr id="14" name="Espace réservé du texte 3">
            <a:extLst>
              <a:ext uri="{FF2B5EF4-FFF2-40B4-BE49-F238E27FC236}">
                <a16:creationId xmlns:a16="http://schemas.microsoft.com/office/drawing/2014/main" id="{5D88722A-2014-4E1E-8BEC-85D21ACC9CCC}"/>
              </a:ext>
            </a:extLst>
          </p:cNvPr>
          <p:cNvSpPr>
            <a:spLocks noGrp="1"/>
          </p:cNvSpPr>
          <p:nvPr>
            <p:ph type="body" sz="quarter" idx="16"/>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8" name="Espace réservé du texte 7">
            <a:extLst>
              <a:ext uri="{FF2B5EF4-FFF2-40B4-BE49-F238E27FC236}">
                <a16:creationId xmlns:a16="http://schemas.microsoft.com/office/drawing/2014/main" id="{CB3D1813-BF64-4792-9712-507BCA387EB9}"/>
              </a:ext>
            </a:extLst>
          </p:cNvPr>
          <p:cNvSpPr>
            <a:spLocks noGrp="1"/>
          </p:cNvSpPr>
          <p:nvPr>
            <p:ph type="body" sz="quarter" idx="19"/>
          </p:nvPr>
        </p:nvSpPr>
        <p:spPr>
          <a:xfrm>
            <a:off x="431801" y="3923315"/>
            <a:ext cx="3630614" cy="1278400"/>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61FB5E1A-656B-4B24-BF6C-E097C2C96B51}"/>
              </a:ext>
            </a:extLst>
          </p:cNvPr>
          <p:cNvSpPr>
            <a:spLocks noGrp="1"/>
          </p:cNvSpPr>
          <p:nvPr>
            <p:ph type="body" sz="quarter" idx="20"/>
          </p:nvPr>
        </p:nvSpPr>
        <p:spPr>
          <a:xfrm>
            <a:off x="4279899" y="3923315"/>
            <a:ext cx="3630614" cy="1278400"/>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EFF37142-A427-444B-94F1-5839DE97E340}"/>
              </a:ext>
            </a:extLst>
          </p:cNvPr>
          <p:cNvSpPr>
            <a:spLocks noGrp="1"/>
          </p:cNvSpPr>
          <p:nvPr>
            <p:ph type="body" sz="quarter" idx="21"/>
          </p:nvPr>
        </p:nvSpPr>
        <p:spPr>
          <a:xfrm>
            <a:off x="8129586" y="3923315"/>
            <a:ext cx="3630614" cy="1278400"/>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8">
            <a:extLst>
              <a:ext uri="{FF2B5EF4-FFF2-40B4-BE49-F238E27FC236}">
                <a16:creationId xmlns:a16="http://schemas.microsoft.com/office/drawing/2014/main" id="{C1448303-395E-47DA-9982-F1B782EA6A35}"/>
              </a:ext>
            </a:extLst>
          </p:cNvPr>
          <p:cNvSpPr>
            <a:spLocks noGrp="1"/>
          </p:cNvSpPr>
          <p:nvPr>
            <p:ph type="body" sz="quarter" idx="22" hasCustomPrompt="1"/>
          </p:nvPr>
        </p:nvSpPr>
        <p:spPr>
          <a:xfrm>
            <a:off x="1617974" y="2277163"/>
            <a:ext cx="1258888" cy="1258599"/>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fr-FR" sz="6599" smtClean="0">
                <a:solidFill>
                  <a:schemeClr val="tx2"/>
                </a:solidFill>
              </a:defRPr>
            </a:lvl1pPr>
            <a:lvl2pPr marL="0" indent="0">
              <a:defRPr lang="fr-FR" sz="1800" smtClean="0">
                <a:solidFill>
                  <a:schemeClr val="accent2"/>
                </a:solidFill>
              </a:defRPr>
            </a:lvl2pPr>
            <a:lvl3pPr>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1</a:t>
            </a:r>
          </a:p>
        </p:txBody>
      </p:sp>
      <p:sp>
        <p:nvSpPr>
          <p:cNvPr id="19" name="Espace réservé du texte 8">
            <a:extLst>
              <a:ext uri="{FF2B5EF4-FFF2-40B4-BE49-F238E27FC236}">
                <a16:creationId xmlns:a16="http://schemas.microsoft.com/office/drawing/2014/main" id="{5567E55A-7B66-432E-AFAD-09316B03A4BD}"/>
              </a:ext>
            </a:extLst>
          </p:cNvPr>
          <p:cNvSpPr>
            <a:spLocks noGrp="1"/>
          </p:cNvSpPr>
          <p:nvPr>
            <p:ph type="body" sz="quarter" idx="23" hasCustomPrompt="1"/>
          </p:nvPr>
        </p:nvSpPr>
        <p:spPr>
          <a:xfrm>
            <a:off x="5465762" y="2277163"/>
            <a:ext cx="1258888" cy="1258599"/>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fr-FR" sz="6599" smtClean="0">
                <a:solidFill>
                  <a:schemeClr val="tx2"/>
                </a:solidFill>
              </a:defRPr>
            </a:lvl1pPr>
            <a:lvl2pPr marL="0" indent="0">
              <a:defRPr lang="fr-FR" sz="1800" smtClean="0">
                <a:solidFill>
                  <a:schemeClr val="accent2"/>
                </a:solidFill>
              </a:defRPr>
            </a:lvl2pPr>
            <a:lvl3pPr>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2</a:t>
            </a:r>
          </a:p>
        </p:txBody>
      </p:sp>
      <p:sp>
        <p:nvSpPr>
          <p:cNvPr id="20" name="Espace réservé du texte 8">
            <a:extLst>
              <a:ext uri="{FF2B5EF4-FFF2-40B4-BE49-F238E27FC236}">
                <a16:creationId xmlns:a16="http://schemas.microsoft.com/office/drawing/2014/main" id="{3AE114C6-E63D-41F7-B085-004CB5AD1356}"/>
              </a:ext>
            </a:extLst>
          </p:cNvPr>
          <p:cNvSpPr>
            <a:spLocks noGrp="1"/>
          </p:cNvSpPr>
          <p:nvPr>
            <p:ph type="body" sz="quarter" idx="24" hasCustomPrompt="1"/>
          </p:nvPr>
        </p:nvSpPr>
        <p:spPr>
          <a:xfrm>
            <a:off x="9315449" y="2277163"/>
            <a:ext cx="1258888" cy="1258599"/>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fr-FR" sz="6599" smtClean="0">
                <a:solidFill>
                  <a:schemeClr val="tx2"/>
                </a:solidFill>
              </a:defRPr>
            </a:lvl1pPr>
            <a:lvl2pPr marL="0" indent="0">
              <a:defRPr lang="fr-FR" sz="1800" smtClean="0">
                <a:solidFill>
                  <a:schemeClr val="accent2"/>
                </a:solidFill>
              </a:defRPr>
            </a:lvl2pPr>
            <a:lvl3pPr>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3</a:t>
            </a:r>
          </a:p>
        </p:txBody>
      </p:sp>
    </p:spTree>
    <p:extLst>
      <p:ext uri="{BB962C8B-B14F-4D97-AF65-F5344CB8AC3E}">
        <p14:creationId xmlns:p14="http://schemas.microsoft.com/office/powerpoint/2010/main" val="23322518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re à gauche et espace à droite">
    <p:bg>
      <p:bgPr>
        <a:solidFill>
          <a:schemeClr val="bg2"/>
        </a:solidFill>
        <a:effectLst/>
      </p:bgPr>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0B064F74-A7FE-4FCA-BD78-5016D35510AE}"/>
              </a:ext>
            </a:extLst>
          </p:cNvPr>
          <p:cNvGraphicFramePr>
            <a:graphicFrameLocks noChangeAspect="1"/>
          </p:cNvGraphicFramePr>
          <p:nvPr userDrawn="1">
            <p:custDataLst>
              <p:tags r:id="rId1"/>
            </p:custDataLst>
            <p:extLst>
              <p:ext uri="{D42A27DB-BD31-4B8C-83A1-F6EECF244321}">
                <p14:modId xmlns:p14="http://schemas.microsoft.com/office/powerpoint/2010/main" val="3594482409"/>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5" name="Objet 4" hidden="1">
                        <a:extLst>
                          <a:ext uri="{FF2B5EF4-FFF2-40B4-BE49-F238E27FC236}">
                            <a16:creationId xmlns:a16="http://schemas.microsoft.com/office/drawing/2014/main" id="{0B064F74-A7FE-4FCA-BD78-5016D35510AE}"/>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2" name="Rectangle 1">
            <a:extLst>
              <a:ext uri="{FF2B5EF4-FFF2-40B4-BE49-F238E27FC236}">
                <a16:creationId xmlns:a16="http://schemas.microsoft.com/office/drawing/2014/main" id="{D4378914-2BEA-4CB3-9EDD-782BE10E9EB5}"/>
              </a:ext>
            </a:extLst>
          </p:cNvPr>
          <p:cNvSpPr/>
          <p:nvPr userDrawn="1"/>
        </p:nvSpPr>
        <p:spPr>
          <a:xfrm flipH="1">
            <a:off x="4895571" y="1"/>
            <a:ext cx="729642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031971"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431801" y="2501321"/>
            <a:ext cx="4031971"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031970"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Tree>
    <p:extLst>
      <p:ext uri="{BB962C8B-B14F-4D97-AF65-F5344CB8AC3E}">
        <p14:creationId xmlns:p14="http://schemas.microsoft.com/office/powerpoint/2010/main" val="218107170"/>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re à gauche et texte à droite">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B2B9D5E3-DABA-4EBE-8ABF-6252BB75DC95}"/>
              </a:ext>
            </a:extLst>
          </p:cNvPr>
          <p:cNvGraphicFramePr>
            <a:graphicFrameLocks noChangeAspect="1"/>
          </p:cNvGraphicFramePr>
          <p:nvPr userDrawn="1">
            <p:custDataLst>
              <p:tags r:id="rId1"/>
            </p:custDataLst>
            <p:extLst>
              <p:ext uri="{D42A27DB-BD31-4B8C-83A1-F6EECF244321}">
                <p14:modId xmlns:p14="http://schemas.microsoft.com/office/powerpoint/2010/main" val="1371864025"/>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B2B9D5E3-DABA-4EBE-8ABF-6252BB75DC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031971"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431801" y="2501321"/>
            <a:ext cx="4031971"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031970"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431700"/>
            <a:ext cx="6431242" cy="5993012"/>
          </a:xfrm>
        </p:spPr>
        <p:txBody>
          <a:bodyPr/>
          <a:lstStyle>
            <a:lvl1pPr rtl="0">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357068756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u et bloc bleu foncé">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74787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3">
            <a:extLst>
              <a:ext uri="{FF2B5EF4-FFF2-40B4-BE49-F238E27FC236}">
                <a16:creationId xmlns:a16="http://schemas.microsoft.com/office/drawing/2014/main" id="{1120901F-A05E-4A9A-BB2A-B03A09B0FA5D}"/>
              </a:ext>
            </a:extLst>
          </p:cNvPr>
          <p:cNvSpPr>
            <a:spLocks noGrp="1"/>
          </p:cNvSpPr>
          <p:nvPr>
            <p:ph type="body" sz="quarter" idx="12"/>
          </p:nvPr>
        </p:nvSpPr>
        <p:spPr>
          <a:xfrm>
            <a:off x="8128001" y="0"/>
            <a:ext cx="3630613" cy="6424712"/>
          </a:xfrm>
          <a:solidFill>
            <a:schemeClr val="tx2"/>
          </a:solidFill>
        </p:spPr>
        <p:txBody>
          <a:bodyPr lIns="180000" tIns="2502000" rIns="180000"/>
          <a:lstStyle>
            <a:lvl1pPr rtl="0">
              <a:defRPr>
                <a:solidFill>
                  <a:schemeClr val="bg1"/>
                </a:solidFill>
              </a:defRPr>
            </a:lvl1pPr>
            <a:lvl2pPr rtl="0">
              <a:defRPr>
                <a:solidFill>
                  <a:schemeClr val="bg1"/>
                </a:solidFill>
              </a:defRPr>
            </a:lvl2pPr>
            <a:lvl3pPr rtl="0">
              <a:defRPr>
                <a:solidFill>
                  <a:schemeClr val="bg1"/>
                </a:solidFill>
              </a:defRPr>
            </a:lvl3pPr>
            <a:lvl4pPr rtl="0">
              <a:defRPr>
                <a:solidFill>
                  <a:schemeClr val="bg1"/>
                </a:solidFill>
              </a:defRPr>
            </a:lvl4pPr>
            <a:lvl5pPr rtl="0">
              <a:defRPr>
                <a:solidFill>
                  <a:schemeClr val="bg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38286577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Gauche droite texte">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3779311146"/>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2501321"/>
            <a:ext cx="4031971" cy="498483"/>
          </a:xfrm>
        </p:spPr>
        <p:txBody>
          <a:bodyPr vert="horz"/>
          <a:lstStyle>
            <a:lvl1pPr rtl="0">
              <a:defRPr>
                <a:solidFill>
                  <a:schemeClr val="tx1"/>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2050207"/>
            <a:ext cx="4031970" cy="400017"/>
          </a:xfrm>
        </p:spPr>
        <p:txBody>
          <a:bodyPr wrap="square" anchor="b">
            <a:spAutoFit/>
          </a:bodyPr>
          <a:lstStyle>
            <a:lvl1pPr rtl="0">
              <a:defRPr sz="1300" b="0" cap="all" spc="180" baseline="0">
                <a:solidFill>
                  <a:schemeClr val="accent3"/>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2501321"/>
            <a:ext cx="6431242" cy="3923392"/>
          </a:xfrm>
        </p:spPr>
        <p:txBody>
          <a:bodyPr/>
          <a:lstStyle>
            <a:lvl1pPr rtl="0">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679337178"/>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Gauche étroit droite texte">
    <p:bg>
      <p:bgPr>
        <a:solidFill>
          <a:schemeClr val="bg2"/>
        </a:solidFill>
        <a:effectLst/>
      </p:bgPr>
    </p:bg>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9D952968-A62C-489B-BBC3-805CCE7F0E4D}"/>
              </a:ext>
            </a:extLst>
          </p:cNvPr>
          <p:cNvGraphicFramePr>
            <a:graphicFrameLocks noChangeAspect="1"/>
          </p:cNvGraphicFramePr>
          <p:nvPr userDrawn="1">
            <p:custDataLst>
              <p:tags r:id="rId1"/>
            </p:custDataLst>
            <p:extLst>
              <p:ext uri="{D42A27DB-BD31-4B8C-83A1-F6EECF244321}">
                <p14:modId xmlns:p14="http://schemas.microsoft.com/office/powerpoint/2010/main" val="1783136456"/>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7" name="Objet 6" hidden="1">
                        <a:extLst>
                          <a:ext uri="{FF2B5EF4-FFF2-40B4-BE49-F238E27FC236}">
                            <a16:creationId xmlns:a16="http://schemas.microsoft.com/office/drawing/2014/main" id="{9D952968-A62C-489B-BBC3-805CCE7F0E4D}"/>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064001" y="1"/>
            <a:ext cx="812799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2501321"/>
            <a:ext cx="3189149" cy="498483"/>
          </a:xfrm>
        </p:spPr>
        <p:txBody>
          <a:bodyPr vert="horz"/>
          <a:lstStyle>
            <a:lvl1pPr rtl="0">
              <a:defRPr>
                <a:solidFill>
                  <a:schemeClr val="tx1"/>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2050207"/>
            <a:ext cx="3189148" cy="400017"/>
          </a:xfrm>
        </p:spPr>
        <p:txBody>
          <a:bodyPr wrap="square" anchor="b">
            <a:spAutoFit/>
          </a:bodyPr>
          <a:lstStyle>
            <a:lvl1pPr rtl="0">
              <a:defRPr sz="1300" b="0" cap="all" spc="180" baseline="0">
                <a:solidFill>
                  <a:schemeClr val="accent3"/>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4596715" y="431700"/>
            <a:ext cx="7161899" cy="5993012"/>
          </a:xfrm>
        </p:spPr>
        <p:txBody>
          <a:bodyPr anchor="ctr"/>
          <a:lstStyle>
            <a:lvl1pPr rtl="0">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4279456246"/>
      </p:ext>
    </p:extLst>
  </p:cSld>
  <p:clrMapOvr>
    <a:overrideClrMapping bg1="dk1" tx1="lt1" bg2="dk2" tx2="lt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Gauche droite texte gris">
    <p:bg>
      <p:bgRef idx="1001">
        <a:schemeClr val="bg2"/>
      </p:bgRef>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122469218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2501321"/>
            <a:ext cx="4031971"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2050207"/>
            <a:ext cx="4031970" cy="400017"/>
          </a:xfrm>
        </p:spPr>
        <p:txBody>
          <a:bodyPr wrap="square" anchor="b">
            <a:spAutoFit/>
          </a:bodyPr>
          <a:lstStyle>
            <a:lvl1pPr rtl="0">
              <a:defRPr sz="1300" b="0" cap="all" spc="180" baseline="0">
                <a:solidFill>
                  <a:schemeClr val="accent2"/>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2501321"/>
            <a:ext cx="6431242" cy="3923392"/>
          </a:xfrm>
        </p:spPr>
        <p:txBody>
          <a:bodyPr/>
          <a:lstStyle>
            <a:lvl1pPr rtl="0">
              <a:defRPr/>
            </a:lvl1pPr>
            <a:lvl2pPr rtl="0">
              <a:defRPr>
                <a:solidFill>
                  <a:schemeClr val="tx2"/>
                </a:solidFill>
              </a:defRPr>
            </a:lvl2pPr>
            <a:lvl3pPr rtl="0">
              <a:defRPr>
                <a:solidFill>
                  <a:schemeClr val="tx2"/>
                </a:solidFill>
              </a:defRPr>
            </a:lvl3pPr>
            <a:lvl4pPr rtl="0">
              <a:defRPr>
                <a:solidFill>
                  <a:schemeClr val="tx2"/>
                </a:solidFill>
              </a:defRPr>
            </a:lvl4pPr>
            <a:lvl5pPr rtl="0">
              <a:defRPr>
                <a:solidFill>
                  <a:schemeClr val="tx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805387867"/>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Gauche étroit droite texte gris">
    <p:bg>
      <p:bgRef idx="1001">
        <a:schemeClr val="bg2"/>
      </p:bgRef>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3977588816"/>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031971"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031970" cy="400017"/>
          </a:xfrm>
        </p:spPr>
        <p:txBody>
          <a:bodyPr wrap="square" anchor="t">
            <a:spAutoFit/>
          </a:bodyPr>
          <a:lstStyle>
            <a:lvl1pPr rtl="0">
              <a:defRPr sz="1300" b="0" cap="all" spc="180" baseline="0">
                <a:solidFill>
                  <a:schemeClr val="accent2"/>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431700"/>
            <a:ext cx="6431242" cy="5993012"/>
          </a:xfrm>
        </p:spPr>
        <p:txBody>
          <a:bodyPr/>
          <a:lstStyle>
            <a:lvl1pPr rtl="0">
              <a:defRPr/>
            </a:lvl1pPr>
            <a:lvl2pPr rtl="0">
              <a:defRPr>
                <a:solidFill>
                  <a:schemeClr val="tx2"/>
                </a:solidFill>
              </a:defRPr>
            </a:lvl2pPr>
            <a:lvl3pPr rtl="0">
              <a:defRPr>
                <a:solidFill>
                  <a:schemeClr val="tx2"/>
                </a:solidFill>
              </a:defRPr>
            </a:lvl3pPr>
            <a:lvl4pPr rtl="0">
              <a:defRPr>
                <a:solidFill>
                  <a:schemeClr val="tx2"/>
                </a:solidFill>
              </a:defRPr>
            </a:lvl4pPr>
            <a:lvl5pPr rtl="0">
              <a:defRPr>
                <a:solidFill>
                  <a:schemeClr val="tx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0" name="Espace réservé du texte 3">
            <a:extLst>
              <a:ext uri="{FF2B5EF4-FFF2-40B4-BE49-F238E27FC236}">
                <a16:creationId xmlns:a16="http://schemas.microsoft.com/office/drawing/2014/main" id="{32C7B8BF-EB56-464E-B94F-CBFD23F9E9B7}"/>
              </a:ext>
            </a:extLst>
          </p:cNvPr>
          <p:cNvSpPr>
            <a:spLocks noGrp="1"/>
          </p:cNvSpPr>
          <p:nvPr>
            <p:ph type="body" sz="quarter" idx="10"/>
          </p:nvPr>
        </p:nvSpPr>
        <p:spPr>
          <a:xfrm>
            <a:off x="431801" y="2501321"/>
            <a:ext cx="4031971" cy="3923392"/>
          </a:xfrm>
        </p:spPr>
        <p:txBody>
          <a:bodyPr/>
          <a:lstStyle>
            <a:lvl1pPr rtl="0">
              <a:defRPr>
                <a:solidFill>
                  <a:schemeClr val="accent2"/>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3710123236"/>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Gauche droite photo 01">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B2B9D5E3-DABA-4EBE-8ABF-6252BB75DC95}"/>
              </a:ext>
            </a:extLst>
          </p:cNvPr>
          <p:cNvGraphicFramePr>
            <a:graphicFrameLocks noChangeAspect="1"/>
          </p:cNvGraphicFramePr>
          <p:nvPr userDrawn="1">
            <p:custDataLst>
              <p:tags r:id="rId1"/>
            </p:custDataLst>
            <p:extLst>
              <p:ext uri="{D42A27DB-BD31-4B8C-83A1-F6EECF244321}">
                <p14:modId xmlns:p14="http://schemas.microsoft.com/office/powerpoint/2010/main" val="360280452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B2B9D5E3-DABA-4EBE-8ABF-6252BB75DC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45719"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487863"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431801" y="2501321"/>
            <a:ext cx="4487863"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487862"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
        <p:nvSpPr>
          <p:cNvPr id="12" name="Espace réservé pour une image  30">
            <a:extLst>
              <a:ext uri="{FF2B5EF4-FFF2-40B4-BE49-F238E27FC236}">
                <a16:creationId xmlns:a16="http://schemas.microsoft.com/office/drawing/2014/main" id="{B623FCCD-F6C3-4415-BC90-C0BD795679C2}"/>
              </a:ext>
            </a:extLst>
          </p:cNvPr>
          <p:cNvSpPr>
            <a:spLocks noGrp="1"/>
          </p:cNvSpPr>
          <p:nvPr>
            <p:ph type="pic" sz="quarter" idx="12" hasCustomPrompt="1"/>
          </p:nvPr>
        </p:nvSpPr>
        <p:spPr>
          <a:xfrm>
            <a:off x="5353050" y="431700"/>
            <a:ext cx="6837362" cy="5993012"/>
          </a:xfrm>
          <a:solidFill>
            <a:schemeClr val="tx2"/>
          </a:solidFill>
          <a:ln>
            <a:noFill/>
          </a:ln>
        </p:spPr>
        <p:txBody>
          <a:bodyPr anchor="t"/>
          <a:lstStyle>
            <a:lvl1pPr marL="0" indent="0" algn="ctr">
              <a:buNone/>
              <a:defRPr b="0">
                <a:solidFill>
                  <a:schemeClr val="bg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a:p>
            <a:endParaRPr lang="fr-CA"/>
          </a:p>
        </p:txBody>
      </p:sp>
    </p:spTree>
    <p:extLst>
      <p:ext uri="{BB962C8B-B14F-4D97-AF65-F5344CB8AC3E}">
        <p14:creationId xmlns:p14="http://schemas.microsoft.com/office/powerpoint/2010/main" val="234288528"/>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Gauche droite photo 02">
    <p:bg>
      <p:bgPr>
        <a:solidFill>
          <a:schemeClr val="bg1"/>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1139885185"/>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45719"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487863"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487862" cy="400017"/>
          </a:xfrm>
        </p:spPr>
        <p:txBody>
          <a:bodyPr wrap="square" anchor="t">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du texte 3">
            <a:extLst>
              <a:ext uri="{FF2B5EF4-FFF2-40B4-BE49-F238E27FC236}">
                <a16:creationId xmlns:a16="http://schemas.microsoft.com/office/drawing/2014/main" id="{32C7B8BF-EB56-464E-B94F-CBFD23F9E9B7}"/>
              </a:ext>
            </a:extLst>
          </p:cNvPr>
          <p:cNvSpPr>
            <a:spLocks noGrp="1"/>
          </p:cNvSpPr>
          <p:nvPr>
            <p:ph type="body" sz="quarter" idx="10"/>
          </p:nvPr>
        </p:nvSpPr>
        <p:spPr>
          <a:xfrm>
            <a:off x="431801" y="2501321"/>
            <a:ext cx="4487863" cy="3923392"/>
          </a:xfrm>
        </p:spPr>
        <p:txBody>
          <a:bodyPr/>
          <a:lstStyle>
            <a:lvl1pPr rtl="0">
              <a:defRPr>
                <a:solidFill>
                  <a:schemeClr val="accent2"/>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2" name="Espace réservé pour une image  30">
            <a:extLst>
              <a:ext uri="{FF2B5EF4-FFF2-40B4-BE49-F238E27FC236}">
                <a16:creationId xmlns:a16="http://schemas.microsoft.com/office/drawing/2014/main" id="{8467801D-46B6-4A46-AF30-647733376001}"/>
              </a:ext>
            </a:extLst>
          </p:cNvPr>
          <p:cNvSpPr>
            <a:spLocks noGrp="1"/>
          </p:cNvSpPr>
          <p:nvPr>
            <p:ph type="pic" sz="quarter" idx="12" hasCustomPrompt="1"/>
          </p:nvPr>
        </p:nvSpPr>
        <p:spPr>
          <a:xfrm>
            <a:off x="5353050" y="431700"/>
            <a:ext cx="6837362" cy="5993012"/>
          </a:xfrm>
          <a:solidFill>
            <a:schemeClr val="bg1"/>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a:p>
            <a:endParaRPr lang="fr-CA"/>
          </a:p>
          <a:p>
            <a:endParaRPr lang="fr-CA"/>
          </a:p>
          <a:p>
            <a:endParaRPr lang="fr-CA"/>
          </a:p>
        </p:txBody>
      </p:sp>
    </p:spTree>
    <p:extLst>
      <p:ext uri="{BB962C8B-B14F-4D97-AF65-F5344CB8AC3E}">
        <p14:creationId xmlns:p14="http://schemas.microsoft.com/office/powerpoint/2010/main" val="281658907"/>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Gauche droite photo 03">
    <p:bg>
      <p:bgPr>
        <a:solidFill>
          <a:schemeClr val="bg1"/>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263859320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7298019" y="685441"/>
            <a:ext cx="4460595"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7298019" y="431700"/>
            <a:ext cx="4460594" cy="400017"/>
          </a:xfrm>
        </p:spPr>
        <p:txBody>
          <a:bodyPr wrap="square" anchor="t">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du texte 3">
            <a:extLst>
              <a:ext uri="{FF2B5EF4-FFF2-40B4-BE49-F238E27FC236}">
                <a16:creationId xmlns:a16="http://schemas.microsoft.com/office/drawing/2014/main" id="{32C7B8BF-EB56-464E-B94F-CBFD23F9E9B7}"/>
              </a:ext>
            </a:extLst>
          </p:cNvPr>
          <p:cNvSpPr>
            <a:spLocks noGrp="1"/>
          </p:cNvSpPr>
          <p:nvPr>
            <p:ph type="body" sz="quarter" idx="10"/>
          </p:nvPr>
        </p:nvSpPr>
        <p:spPr>
          <a:xfrm>
            <a:off x="7298019" y="2501321"/>
            <a:ext cx="4460595" cy="3923392"/>
          </a:xfrm>
        </p:spPr>
        <p:txBody>
          <a:bodyPr/>
          <a:lstStyle>
            <a:lvl1pPr rtl="0">
              <a:defRPr>
                <a:solidFill>
                  <a:schemeClr val="accent2"/>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2" name="Espace réservé pour une image  30">
            <a:extLst>
              <a:ext uri="{FF2B5EF4-FFF2-40B4-BE49-F238E27FC236}">
                <a16:creationId xmlns:a16="http://schemas.microsoft.com/office/drawing/2014/main" id="{8467801D-46B6-4A46-AF30-647733376001}"/>
              </a:ext>
            </a:extLst>
          </p:cNvPr>
          <p:cNvSpPr>
            <a:spLocks noGrp="1"/>
          </p:cNvSpPr>
          <p:nvPr>
            <p:ph type="pic" sz="quarter" idx="12" hasCustomPrompt="1"/>
          </p:nvPr>
        </p:nvSpPr>
        <p:spPr>
          <a:xfrm>
            <a:off x="3176" y="431700"/>
            <a:ext cx="6837362" cy="5993012"/>
          </a:xfrm>
          <a:solidFill>
            <a:schemeClr val="bg2"/>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a:p>
            <a:endParaRPr lang="fr-CA"/>
          </a:p>
        </p:txBody>
      </p:sp>
    </p:spTree>
    <p:extLst>
      <p:ext uri="{BB962C8B-B14F-4D97-AF65-F5344CB8AC3E}">
        <p14:creationId xmlns:p14="http://schemas.microsoft.com/office/powerpoint/2010/main" val="4192694993"/>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auche droite photo 04">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B2B9D5E3-DABA-4EBE-8ABF-6252BB75DC95}"/>
              </a:ext>
            </a:extLst>
          </p:cNvPr>
          <p:cNvGraphicFramePr>
            <a:graphicFrameLocks noChangeAspect="1"/>
          </p:cNvGraphicFramePr>
          <p:nvPr userDrawn="1">
            <p:custDataLst>
              <p:tags r:id="rId1"/>
            </p:custDataLst>
            <p:extLst>
              <p:ext uri="{D42A27DB-BD31-4B8C-83A1-F6EECF244321}">
                <p14:modId xmlns:p14="http://schemas.microsoft.com/office/powerpoint/2010/main" val="2482697642"/>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B2B9D5E3-DABA-4EBE-8ABF-6252BB75DC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7252300" y="1587"/>
            <a:ext cx="45719"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7298019" y="685441"/>
            <a:ext cx="4460595"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7298019" y="2501321"/>
            <a:ext cx="4460595"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7298019" y="431700"/>
            <a:ext cx="4460594"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
        <p:nvSpPr>
          <p:cNvPr id="12" name="Espace réservé pour une image  30">
            <a:extLst>
              <a:ext uri="{FF2B5EF4-FFF2-40B4-BE49-F238E27FC236}">
                <a16:creationId xmlns:a16="http://schemas.microsoft.com/office/drawing/2014/main" id="{B623FCCD-F6C3-4415-BC90-C0BD795679C2}"/>
              </a:ext>
            </a:extLst>
          </p:cNvPr>
          <p:cNvSpPr>
            <a:spLocks noGrp="1"/>
          </p:cNvSpPr>
          <p:nvPr>
            <p:ph type="pic" sz="quarter" idx="12" hasCustomPrompt="1"/>
          </p:nvPr>
        </p:nvSpPr>
        <p:spPr>
          <a:xfrm>
            <a:off x="0" y="431700"/>
            <a:ext cx="6837362" cy="5993012"/>
          </a:xfrm>
          <a:solidFill>
            <a:schemeClr val="tx2"/>
          </a:solidFill>
          <a:ln>
            <a:noFill/>
          </a:ln>
        </p:spPr>
        <p:txBody>
          <a:bodyPr anchor="t"/>
          <a:lstStyle>
            <a:lvl1pPr marL="0" indent="0" algn="ctr">
              <a:buNone/>
              <a:defRPr b="0">
                <a:solidFill>
                  <a:schemeClr val="bg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p:txBody>
      </p:sp>
    </p:spTree>
    <p:extLst>
      <p:ext uri="{BB962C8B-B14F-4D97-AF65-F5344CB8AC3E}">
        <p14:creationId xmlns:p14="http://schemas.microsoft.com/office/powerpoint/2010/main" val="539742628"/>
      </p:ext>
    </p:extLst>
  </p:cSld>
  <p:clrMapOvr>
    <a:overrideClrMapping bg1="dk1" tx1="lt1" bg2="dk2" tx2="lt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Équipe de 3">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633413" y="4029334"/>
            <a:ext cx="3228974" cy="924655"/>
          </a:xfrm>
        </p:spPr>
        <p:txBody>
          <a:bodyPr wrap="square">
            <a:spAutoFit/>
          </a:bodyPr>
          <a:lstStyle>
            <a:lvl1pPr algn="ctr">
              <a:lnSpc>
                <a:spcPct val="95000"/>
              </a:lnSpc>
              <a:spcBef>
                <a:spcPts val="0"/>
              </a:spcBef>
              <a:defRPr sz="1600">
                <a:solidFill>
                  <a:schemeClr val="tx2"/>
                </a:solidFill>
              </a:defRPr>
            </a:lvl1pPr>
            <a:lvl2pPr algn="ctr">
              <a:lnSpc>
                <a:spcPct val="95000"/>
              </a:lnSpc>
              <a:spcBef>
                <a:spcPts val="0"/>
              </a:spcBef>
              <a:defRPr sz="1400" i="1"/>
            </a:lvl2pPr>
            <a:lvl3pPr marL="0" indent="0" algn="ctr">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1460500" y="2285471"/>
            <a:ext cx="1587500" cy="1587132"/>
          </a:xfrm>
          <a:prstGeom prst="ellipse">
            <a:avLst/>
          </a:prstGeom>
          <a:blipFill dpi="0" rotWithShape="1">
            <a:blip r:embed="rId2"/>
            <a:srcRect/>
            <a:stretch>
              <a:fillRect/>
            </a:stretch>
          </a:blipFill>
        </p:spPr>
        <p:txBody>
          <a:bodyPr/>
          <a:lstStyle>
            <a:lvl1pPr algn="ctr">
              <a:defRPr sz="1400" b="0">
                <a:solidFill>
                  <a:schemeClr val="tx2"/>
                </a:solidFill>
              </a:defRPr>
            </a:lvl1pPr>
          </a:lstStyle>
          <a:p>
            <a:endParaRPr lang="fr-CA"/>
          </a:p>
        </p:txBody>
      </p:sp>
      <p:sp>
        <p:nvSpPr>
          <p:cNvPr id="19" name="Espace réservé du texte 7">
            <a:extLst>
              <a:ext uri="{FF2B5EF4-FFF2-40B4-BE49-F238E27FC236}">
                <a16:creationId xmlns:a16="http://schemas.microsoft.com/office/drawing/2014/main" id="{6CD32D7F-6D4D-43DE-AC59-1B34D035D986}"/>
              </a:ext>
            </a:extLst>
          </p:cNvPr>
          <p:cNvSpPr>
            <a:spLocks noGrp="1"/>
          </p:cNvSpPr>
          <p:nvPr>
            <p:ph type="body" sz="quarter" idx="15"/>
          </p:nvPr>
        </p:nvSpPr>
        <p:spPr>
          <a:xfrm>
            <a:off x="4481513" y="4029334"/>
            <a:ext cx="3228974" cy="924655"/>
          </a:xfrm>
        </p:spPr>
        <p:txBody>
          <a:bodyPr wrap="square">
            <a:spAutoFit/>
          </a:bodyPr>
          <a:lstStyle>
            <a:lvl1pPr algn="ctr">
              <a:lnSpc>
                <a:spcPct val="95000"/>
              </a:lnSpc>
              <a:spcBef>
                <a:spcPts val="0"/>
              </a:spcBef>
              <a:defRPr sz="1600">
                <a:solidFill>
                  <a:schemeClr val="tx2"/>
                </a:solidFill>
              </a:defRPr>
            </a:lvl1pPr>
            <a:lvl2pPr algn="ctr">
              <a:lnSpc>
                <a:spcPct val="95000"/>
              </a:lnSpc>
              <a:spcBef>
                <a:spcPts val="0"/>
              </a:spcBef>
              <a:defRPr sz="1400" i="1"/>
            </a:lvl2pPr>
            <a:lvl3pPr marL="0" indent="0" algn="ctr">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0" name="Espace réservé pour une image  11">
            <a:extLst>
              <a:ext uri="{FF2B5EF4-FFF2-40B4-BE49-F238E27FC236}">
                <a16:creationId xmlns:a16="http://schemas.microsoft.com/office/drawing/2014/main" id="{55368905-DF09-4BD0-A091-510C76BC2D7E}"/>
              </a:ext>
            </a:extLst>
          </p:cNvPr>
          <p:cNvSpPr>
            <a:spLocks noGrp="1"/>
          </p:cNvSpPr>
          <p:nvPr>
            <p:ph type="pic" sz="quarter" idx="16"/>
          </p:nvPr>
        </p:nvSpPr>
        <p:spPr>
          <a:xfrm>
            <a:off x="5308600" y="2285471"/>
            <a:ext cx="1587500" cy="1587132"/>
          </a:xfrm>
          <a:prstGeom prst="ellipse">
            <a:avLst/>
          </a:prstGeom>
          <a:blipFill dpi="0" rotWithShape="1">
            <a:blip r:embed="rId2"/>
            <a:srcRect/>
            <a:stretch>
              <a:fillRect/>
            </a:stretch>
          </a:blipFill>
        </p:spPr>
        <p:txBody>
          <a:bodyPr/>
          <a:lstStyle>
            <a:lvl1pPr algn="ctr">
              <a:defRPr sz="1400" b="0">
                <a:solidFill>
                  <a:schemeClr val="tx2"/>
                </a:solidFill>
              </a:defRPr>
            </a:lvl1pPr>
          </a:lstStyle>
          <a:p>
            <a:endParaRPr lang="fr-CA"/>
          </a:p>
        </p:txBody>
      </p:sp>
      <p:sp>
        <p:nvSpPr>
          <p:cNvPr id="21" name="Espace réservé du texte 7">
            <a:extLst>
              <a:ext uri="{FF2B5EF4-FFF2-40B4-BE49-F238E27FC236}">
                <a16:creationId xmlns:a16="http://schemas.microsoft.com/office/drawing/2014/main" id="{CC27651C-115E-4243-9D07-D01533F270CF}"/>
              </a:ext>
            </a:extLst>
          </p:cNvPr>
          <p:cNvSpPr>
            <a:spLocks noGrp="1"/>
          </p:cNvSpPr>
          <p:nvPr>
            <p:ph type="body" sz="quarter" idx="17"/>
          </p:nvPr>
        </p:nvSpPr>
        <p:spPr>
          <a:xfrm>
            <a:off x="8328026" y="4029334"/>
            <a:ext cx="3228974" cy="924655"/>
          </a:xfrm>
        </p:spPr>
        <p:txBody>
          <a:bodyPr wrap="square">
            <a:spAutoFit/>
          </a:bodyPr>
          <a:lstStyle>
            <a:lvl1pPr algn="ctr">
              <a:lnSpc>
                <a:spcPct val="95000"/>
              </a:lnSpc>
              <a:spcBef>
                <a:spcPts val="0"/>
              </a:spcBef>
              <a:defRPr sz="1600">
                <a:solidFill>
                  <a:schemeClr val="tx2"/>
                </a:solidFill>
              </a:defRPr>
            </a:lvl1pPr>
            <a:lvl2pPr algn="ctr">
              <a:lnSpc>
                <a:spcPct val="95000"/>
              </a:lnSpc>
              <a:spcBef>
                <a:spcPts val="0"/>
              </a:spcBef>
              <a:defRPr sz="1400" i="1"/>
            </a:lvl2pPr>
            <a:lvl3pPr marL="0" indent="0" algn="ctr">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2" name="Espace réservé pour une image  11">
            <a:extLst>
              <a:ext uri="{FF2B5EF4-FFF2-40B4-BE49-F238E27FC236}">
                <a16:creationId xmlns:a16="http://schemas.microsoft.com/office/drawing/2014/main" id="{25A5E091-F3B7-4C4E-A4D1-8CB72C24AF63}"/>
              </a:ext>
            </a:extLst>
          </p:cNvPr>
          <p:cNvSpPr>
            <a:spLocks noGrp="1"/>
          </p:cNvSpPr>
          <p:nvPr>
            <p:ph type="pic" sz="quarter" idx="18"/>
          </p:nvPr>
        </p:nvSpPr>
        <p:spPr>
          <a:xfrm>
            <a:off x="9155113" y="2285471"/>
            <a:ext cx="1587500" cy="1587132"/>
          </a:xfrm>
          <a:prstGeom prst="ellipse">
            <a:avLst/>
          </a:prstGeom>
          <a:blipFill dpi="0" rotWithShape="1">
            <a:blip r:embed="rId2"/>
            <a:srcRect/>
            <a:stretch>
              <a:fillRect/>
            </a:stretch>
          </a:blipFill>
        </p:spPr>
        <p:txBody>
          <a:bodyPr/>
          <a:lstStyle>
            <a:lvl1pPr algn="ctr">
              <a:defRPr sz="1400" b="0">
                <a:solidFill>
                  <a:schemeClr val="tx2"/>
                </a:solidFill>
              </a:defRPr>
            </a:lvl1pPr>
          </a:lstStyle>
          <a:p>
            <a:endParaRPr lang="fr-CA"/>
          </a:p>
        </p:txBody>
      </p:sp>
    </p:spTree>
    <p:extLst>
      <p:ext uri="{BB962C8B-B14F-4D97-AF65-F5344CB8AC3E}">
        <p14:creationId xmlns:p14="http://schemas.microsoft.com/office/powerpoint/2010/main" val="29703405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Équipe de 4">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1725386" y="2622970"/>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431800" y="2501321"/>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3" name="Espace réservé pour une image  11">
            <a:extLst>
              <a:ext uri="{FF2B5EF4-FFF2-40B4-BE49-F238E27FC236}">
                <a16:creationId xmlns:a16="http://schemas.microsoft.com/office/drawing/2014/main" id="{5A3E0E27-BAFF-41BB-A987-97BCA880AADC}"/>
              </a:ext>
            </a:extLst>
          </p:cNvPr>
          <p:cNvSpPr>
            <a:spLocks noGrp="1"/>
          </p:cNvSpPr>
          <p:nvPr>
            <p:ph type="pic" sz="quarter" idx="15"/>
          </p:nvPr>
        </p:nvSpPr>
        <p:spPr>
          <a:xfrm>
            <a:off x="431800" y="459191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4" name="Espace réservé pour une image  11">
            <a:extLst>
              <a:ext uri="{FF2B5EF4-FFF2-40B4-BE49-F238E27FC236}">
                <a16:creationId xmlns:a16="http://schemas.microsoft.com/office/drawing/2014/main" id="{7E0D2E11-526F-43B3-B28D-1E66B08BAC51}"/>
              </a:ext>
            </a:extLst>
          </p:cNvPr>
          <p:cNvSpPr>
            <a:spLocks noGrp="1"/>
          </p:cNvSpPr>
          <p:nvPr>
            <p:ph type="pic" sz="quarter" idx="16"/>
          </p:nvPr>
        </p:nvSpPr>
        <p:spPr>
          <a:xfrm>
            <a:off x="6187621" y="2501321"/>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5" name="Espace réservé pour une image  11">
            <a:extLst>
              <a:ext uri="{FF2B5EF4-FFF2-40B4-BE49-F238E27FC236}">
                <a16:creationId xmlns:a16="http://schemas.microsoft.com/office/drawing/2014/main" id="{77325D35-F33D-4E0D-A2DB-9A17D3CD7C27}"/>
              </a:ext>
            </a:extLst>
          </p:cNvPr>
          <p:cNvSpPr>
            <a:spLocks noGrp="1"/>
          </p:cNvSpPr>
          <p:nvPr>
            <p:ph type="pic" sz="quarter" idx="17"/>
          </p:nvPr>
        </p:nvSpPr>
        <p:spPr>
          <a:xfrm>
            <a:off x="6187621" y="459191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6" name="Espace réservé du texte 7">
            <a:extLst>
              <a:ext uri="{FF2B5EF4-FFF2-40B4-BE49-F238E27FC236}">
                <a16:creationId xmlns:a16="http://schemas.microsoft.com/office/drawing/2014/main" id="{24E30490-6832-49B4-AEF2-DB2CB128F239}"/>
              </a:ext>
            </a:extLst>
          </p:cNvPr>
          <p:cNvSpPr>
            <a:spLocks noGrp="1"/>
          </p:cNvSpPr>
          <p:nvPr>
            <p:ph type="body" sz="quarter" idx="18"/>
          </p:nvPr>
        </p:nvSpPr>
        <p:spPr>
          <a:xfrm>
            <a:off x="1725386" y="469791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90D2B312-0241-43B8-ADBD-CB801E3CF687}"/>
              </a:ext>
            </a:extLst>
          </p:cNvPr>
          <p:cNvSpPr>
            <a:spLocks noGrp="1"/>
          </p:cNvSpPr>
          <p:nvPr>
            <p:ph type="body" sz="quarter" idx="19"/>
          </p:nvPr>
        </p:nvSpPr>
        <p:spPr>
          <a:xfrm>
            <a:off x="7481207" y="2622970"/>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008CED32-DE1F-4240-B321-D0CF8C41D121}"/>
              </a:ext>
            </a:extLst>
          </p:cNvPr>
          <p:cNvSpPr>
            <a:spLocks noGrp="1"/>
          </p:cNvSpPr>
          <p:nvPr>
            <p:ph type="body" sz="quarter" idx="20"/>
          </p:nvPr>
        </p:nvSpPr>
        <p:spPr>
          <a:xfrm>
            <a:off x="7481207" y="469791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979065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 2 colonnes et bloc bleu foncé">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3">
            <a:extLst>
              <a:ext uri="{FF2B5EF4-FFF2-40B4-BE49-F238E27FC236}">
                <a16:creationId xmlns:a16="http://schemas.microsoft.com/office/drawing/2014/main" id="{1120901F-A05E-4A9A-BB2A-B03A09B0FA5D}"/>
              </a:ext>
            </a:extLst>
          </p:cNvPr>
          <p:cNvSpPr>
            <a:spLocks noGrp="1"/>
          </p:cNvSpPr>
          <p:nvPr>
            <p:ph type="body" sz="quarter" idx="12"/>
          </p:nvPr>
        </p:nvSpPr>
        <p:spPr>
          <a:xfrm>
            <a:off x="8128001" y="0"/>
            <a:ext cx="3630613" cy="6424712"/>
          </a:xfrm>
          <a:solidFill>
            <a:schemeClr val="tx2"/>
          </a:solidFill>
        </p:spPr>
        <p:txBody>
          <a:bodyPr lIns="180000" tIns="2502000" rIns="180000"/>
          <a:lstStyle>
            <a:lvl1pPr rtl="0">
              <a:defRPr>
                <a:solidFill>
                  <a:schemeClr val="bg1"/>
                </a:solidFill>
              </a:defRPr>
            </a:lvl1pPr>
            <a:lvl2pPr rtl="0">
              <a:defRPr>
                <a:solidFill>
                  <a:schemeClr val="bg1"/>
                </a:solidFill>
              </a:defRPr>
            </a:lvl2pPr>
            <a:lvl3pPr rtl="0">
              <a:defRPr>
                <a:solidFill>
                  <a:schemeClr val="bg1"/>
                </a:solidFill>
              </a:defRPr>
            </a:lvl3pPr>
            <a:lvl4pPr rtl="0">
              <a:defRPr>
                <a:solidFill>
                  <a:schemeClr val="bg1"/>
                </a:solidFill>
              </a:defRPr>
            </a:lvl4pPr>
            <a:lvl5pPr rtl="0">
              <a:defRPr>
                <a:solidFill>
                  <a:schemeClr val="bg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0" name="Espace réservé du texte 3">
            <a:extLst>
              <a:ext uri="{FF2B5EF4-FFF2-40B4-BE49-F238E27FC236}">
                <a16:creationId xmlns:a16="http://schemas.microsoft.com/office/drawing/2014/main" id="{24457CD6-ACCC-4B93-A7EE-7F9DAEE513D1}"/>
              </a:ext>
            </a:extLst>
          </p:cNvPr>
          <p:cNvSpPr>
            <a:spLocks noGrp="1"/>
          </p:cNvSpPr>
          <p:nvPr>
            <p:ph type="body" sz="quarter" idx="13"/>
          </p:nvPr>
        </p:nvSpPr>
        <p:spPr>
          <a:xfrm>
            <a:off x="4278854"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3632304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Équipe de 6">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1725386" y="2086544"/>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431800" y="196997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3" name="Espace réservé pour une image  11">
            <a:extLst>
              <a:ext uri="{FF2B5EF4-FFF2-40B4-BE49-F238E27FC236}">
                <a16:creationId xmlns:a16="http://schemas.microsoft.com/office/drawing/2014/main" id="{5A3E0E27-BAFF-41BB-A987-97BCA880AADC}"/>
              </a:ext>
            </a:extLst>
          </p:cNvPr>
          <p:cNvSpPr>
            <a:spLocks noGrp="1"/>
          </p:cNvSpPr>
          <p:nvPr>
            <p:ph type="pic" sz="quarter" idx="15"/>
          </p:nvPr>
        </p:nvSpPr>
        <p:spPr>
          <a:xfrm>
            <a:off x="431800" y="351794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4" name="Espace réservé pour une image  11">
            <a:extLst>
              <a:ext uri="{FF2B5EF4-FFF2-40B4-BE49-F238E27FC236}">
                <a16:creationId xmlns:a16="http://schemas.microsoft.com/office/drawing/2014/main" id="{7E0D2E11-526F-43B3-B28D-1E66B08BAC51}"/>
              </a:ext>
            </a:extLst>
          </p:cNvPr>
          <p:cNvSpPr>
            <a:spLocks noGrp="1"/>
          </p:cNvSpPr>
          <p:nvPr>
            <p:ph type="pic" sz="quarter" idx="16"/>
          </p:nvPr>
        </p:nvSpPr>
        <p:spPr>
          <a:xfrm>
            <a:off x="6187621" y="196997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5" name="Espace réservé pour une image  11">
            <a:extLst>
              <a:ext uri="{FF2B5EF4-FFF2-40B4-BE49-F238E27FC236}">
                <a16:creationId xmlns:a16="http://schemas.microsoft.com/office/drawing/2014/main" id="{77325D35-F33D-4E0D-A2DB-9A17D3CD7C27}"/>
              </a:ext>
            </a:extLst>
          </p:cNvPr>
          <p:cNvSpPr>
            <a:spLocks noGrp="1"/>
          </p:cNvSpPr>
          <p:nvPr>
            <p:ph type="pic" sz="quarter" idx="17"/>
          </p:nvPr>
        </p:nvSpPr>
        <p:spPr>
          <a:xfrm>
            <a:off x="6187621" y="351794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6" name="Espace réservé du texte 7">
            <a:extLst>
              <a:ext uri="{FF2B5EF4-FFF2-40B4-BE49-F238E27FC236}">
                <a16:creationId xmlns:a16="http://schemas.microsoft.com/office/drawing/2014/main" id="{24E30490-6832-49B4-AEF2-DB2CB128F239}"/>
              </a:ext>
            </a:extLst>
          </p:cNvPr>
          <p:cNvSpPr>
            <a:spLocks noGrp="1"/>
          </p:cNvSpPr>
          <p:nvPr>
            <p:ph type="body" sz="quarter" idx="18"/>
          </p:nvPr>
        </p:nvSpPr>
        <p:spPr>
          <a:xfrm>
            <a:off x="1725386" y="361886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90D2B312-0241-43B8-ADBD-CB801E3CF687}"/>
              </a:ext>
            </a:extLst>
          </p:cNvPr>
          <p:cNvSpPr>
            <a:spLocks noGrp="1"/>
          </p:cNvSpPr>
          <p:nvPr>
            <p:ph type="body" sz="quarter" idx="19"/>
          </p:nvPr>
        </p:nvSpPr>
        <p:spPr>
          <a:xfrm>
            <a:off x="7481207" y="2086544"/>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008CED32-DE1F-4240-B321-D0CF8C41D121}"/>
              </a:ext>
            </a:extLst>
          </p:cNvPr>
          <p:cNvSpPr>
            <a:spLocks noGrp="1"/>
          </p:cNvSpPr>
          <p:nvPr>
            <p:ph type="body" sz="quarter" idx="20"/>
          </p:nvPr>
        </p:nvSpPr>
        <p:spPr>
          <a:xfrm>
            <a:off x="7481207" y="361886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9" name="Espace réservé pour une image  11">
            <a:extLst>
              <a:ext uri="{FF2B5EF4-FFF2-40B4-BE49-F238E27FC236}">
                <a16:creationId xmlns:a16="http://schemas.microsoft.com/office/drawing/2014/main" id="{42E421AC-FB25-4286-A870-E9D016F409A8}"/>
              </a:ext>
            </a:extLst>
          </p:cNvPr>
          <p:cNvSpPr>
            <a:spLocks noGrp="1"/>
          </p:cNvSpPr>
          <p:nvPr>
            <p:ph type="pic" sz="quarter" idx="21"/>
          </p:nvPr>
        </p:nvSpPr>
        <p:spPr>
          <a:xfrm>
            <a:off x="431800" y="508689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0" name="Espace réservé pour une image  11">
            <a:extLst>
              <a:ext uri="{FF2B5EF4-FFF2-40B4-BE49-F238E27FC236}">
                <a16:creationId xmlns:a16="http://schemas.microsoft.com/office/drawing/2014/main" id="{AE1530A9-81E3-4049-8568-24625EAFE4ED}"/>
              </a:ext>
            </a:extLst>
          </p:cNvPr>
          <p:cNvSpPr>
            <a:spLocks noGrp="1"/>
          </p:cNvSpPr>
          <p:nvPr>
            <p:ph type="pic" sz="quarter" idx="22"/>
          </p:nvPr>
        </p:nvSpPr>
        <p:spPr>
          <a:xfrm>
            <a:off x="6187621" y="508689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1" name="Espace réservé du texte 7">
            <a:extLst>
              <a:ext uri="{FF2B5EF4-FFF2-40B4-BE49-F238E27FC236}">
                <a16:creationId xmlns:a16="http://schemas.microsoft.com/office/drawing/2014/main" id="{104BA7DB-0DAA-4CBE-87FB-B3DB96472493}"/>
              </a:ext>
            </a:extLst>
          </p:cNvPr>
          <p:cNvSpPr>
            <a:spLocks noGrp="1"/>
          </p:cNvSpPr>
          <p:nvPr>
            <p:ph type="body" sz="quarter" idx="23"/>
          </p:nvPr>
        </p:nvSpPr>
        <p:spPr>
          <a:xfrm>
            <a:off x="1725386" y="5187811"/>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2" name="Espace réservé du texte 7">
            <a:extLst>
              <a:ext uri="{FF2B5EF4-FFF2-40B4-BE49-F238E27FC236}">
                <a16:creationId xmlns:a16="http://schemas.microsoft.com/office/drawing/2014/main" id="{17758203-0393-4600-BAA5-5D1CA801BD9F}"/>
              </a:ext>
            </a:extLst>
          </p:cNvPr>
          <p:cNvSpPr>
            <a:spLocks noGrp="1"/>
          </p:cNvSpPr>
          <p:nvPr>
            <p:ph type="body" sz="quarter" idx="24"/>
          </p:nvPr>
        </p:nvSpPr>
        <p:spPr>
          <a:xfrm>
            <a:off x="7481207" y="5187811"/>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4385712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Équipe de 9">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1494971" y="2044012"/>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431801" y="196997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3" name="Espace réservé pour une image  11">
            <a:extLst>
              <a:ext uri="{FF2B5EF4-FFF2-40B4-BE49-F238E27FC236}">
                <a16:creationId xmlns:a16="http://schemas.microsoft.com/office/drawing/2014/main" id="{5A3E0E27-BAFF-41BB-A987-97BCA880AADC}"/>
              </a:ext>
            </a:extLst>
          </p:cNvPr>
          <p:cNvSpPr>
            <a:spLocks noGrp="1"/>
          </p:cNvSpPr>
          <p:nvPr>
            <p:ph type="pic" sz="quarter" idx="15"/>
          </p:nvPr>
        </p:nvSpPr>
        <p:spPr>
          <a:xfrm>
            <a:off x="431801" y="3517947"/>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6" name="Espace réservé du texte 7">
            <a:extLst>
              <a:ext uri="{FF2B5EF4-FFF2-40B4-BE49-F238E27FC236}">
                <a16:creationId xmlns:a16="http://schemas.microsoft.com/office/drawing/2014/main" id="{24E30490-6832-49B4-AEF2-DB2CB128F239}"/>
              </a:ext>
            </a:extLst>
          </p:cNvPr>
          <p:cNvSpPr>
            <a:spLocks noGrp="1"/>
          </p:cNvSpPr>
          <p:nvPr>
            <p:ph type="body" sz="quarter" idx="18"/>
          </p:nvPr>
        </p:nvSpPr>
        <p:spPr>
          <a:xfrm>
            <a:off x="1494971" y="3576331"/>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9" name="Espace réservé pour une image  11">
            <a:extLst>
              <a:ext uri="{FF2B5EF4-FFF2-40B4-BE49-F238E27FC236}">
                <a16:creationId xmlns:a16="http://schemas.microsoft.com/office/drawing/2014/main" id="{42E421AC-FB25-4286-A870-E9D016F409A8}"/>
              </a:ext>
            </a:extLst>
          </p:cNvPr>
          <p:cNvSpPr>
            <a:spLocks noGrp="1"/>
          </p:cNvSpPr>
          <p:nvPr>
            <p:ph type="pic" sz="quarter" idx="21"/>
          </p:nvPr>
        </p:nvSpPr>
        <p:spPr>
          <a:xfrm>
            <a:off x="431801" y="508689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1" name="Espace réservé du texte 7">
            <a:extLst>
              <a:ext uri="{FF2B5EF4-FFF2-40B4-BE49-F238E27FC236}">
                <a16:creationId xmlns:a16="http://schemas.microsoft.com/office/drawing/2014/main" id="{104BA7DB-0DAA-4CBE-87FB-B3DB96472493}"/>
              </a:ext>
            </a:extLst>
          </p:cNvPr>
          <p:cNvSpPr>
            <a:spLocks noGrp="1"/>
          </p:cNvSpPr>
          <p:nvPr>
            <p:ph type="body" sz="quarter" idx="23"/>
          </p:nvPr>
        </p:nvSpPr>
        <p:spPr>
          <a:xfrm>
            <a:off x="1494971" y="5145279"/>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3" name="Espace réservé du texte 7">
            <a:extLst>
              <a:ext uri="{FF2B5EF4-FFF2-40B4-BE49-F238E27FC236}">
                <a16:creationId xmlns:a16="http://schemas.microsoft.com/office/drawing/2014/main" id="{4118C289-90A5-44ED-8339-71251A0FB919}"/>
              </a:ext>
            </a:extLst>
          </p:cNvPr>
          <p:cNvSpPr>
            <a:spLocks noGrp="1"/>
          </p:cNvSpPr>
          <p:nvPr>
            <p:ph type="body" sz="quarter" idx="24"/>
          </p:nvPr>
        </p:nvSpPr>
        <p:spPr>
          <a:xfrm>
            <a:off x="5343071" y="2044012"/>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4" name="Espace réservé pour une image  11">
            <a:extLst>
              <a:ext uri="{FF2B5EF4-FFF2-40B4-BE49-F238E27FC236}">
                <a16:creationId xmlns:a16="http://schemas.microsoft.com/office/drawing/2014/main" id="{E33A86E1-C07A-49AB-91FF-4639EF79E1F8}"/>
              </a:ext>
            </a:extLst>
          </p:cNvPr>
          <p:cNvSpPr>
            <a:spLocks noGrp="1"/>
          </p:cNvSpPr>
          <p:nvPr>
            <p:ph type="pic" sz="quarter" idx="25"/>
          </p:nvPr>
        </p:nvSpPr>
        <p:spPr>
          <a:xfrm>
            <a:off x="4279901" y="196997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5" name="Espace réservé pour une image  11">
            <a:extLst>
              <a:ext uri="{FF2B5EF4-FFF2-40B4-BE49-F238E27FC236}">
                <a16:creationId xmlns:a16="http://schemas.microsoft.com/office/drawing/2014/main" id="{0B27130B-0527-4099-9B50-0165EB05643D}"/>
              </a:ext>
            </a:extLst>
          </p:cNvPr>
          <p:cNvSpPr>
            <a:spLocks noGrp="1"/>
          </p:cNvSpPr>
          <p:nvPr>
            <p:ph type="pic" sz="quarter" idx="26"/>
          </p:nvPr>
        </p:nvSpPr>
        <p:spPr>
          <a:xfrm>
            <a:off x="4279901" y="3517947"/>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6" name="Espace réservé du texte 7">
            <a:extLst>
              <a:ext uri="{FF2B5EF4-FFF2-40B4-BE49-F238E27FC236}">
                <a16:creationId xmlns:a16="http://schemas.microsoft.com/office/drawing/2014/main" id="{33238F51-E7FF-4D4E-8203-85BD920BCE5E}"/>
              </a:ext>
            </a:extLst>
          </p:cNvPr>
          <p:cNvSpPr>
            <a:spLocks noGrp="1"/>
          </p:cNvSpPr>
          <p:nvPr>
            <p:ph type="body" sz="quarter" idx="27"/>
          </p:nvPr>
        </p:nvSpPr>
        <p:spPr>
          <a:xfrm>
            <a:off x="5343071" y="3576331"/>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7" name="Espace réservé pour une image  11">
            <a:extLst>
              <a:ext uri="{FF2B5EF4-FFF2-40B4-BE49-F238E27FC236}">
                <a16:creationId xmlns:a16="http://schemas.microsoft.com/office/drawing/2014/main" id="{88F9E0AF-4FB5-44D2-B9D3-06ED578DE51F}"/>
              </a:ext>
            </a:extLst>
          </p:cNvPr>
          <p:cNvSpPr>
            <a:spLocks noGrp="1"/>
          </p:cNvSpPr>
          <p:nvPr>
            <p:ph type="pic" sz="quarter" idx="28"/>
          </p:nvPr>
        </p:nvSpPr>
        <p:spPr>
          <a:xfrm>
            <a:off x="4279901" y="508689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8" name="Espace réservé du texte 7">
            <a:extLst>
              <a:ext uri="{FF2B5EF4-FFF2-40B4-BE49-F238E27FC236}">
                <a16:creationId xmlns:a16="http://schemas.microsoft.com/office/drawing/2014/main" id="{2ACB6EE6-B550-436E-9997-54394AEB928A}"/>
              </a:ext>
            </a:extLst>
          </p:cNvPr>
          <p:cNvSpPr>
            <a:spLocks noGrp="1"/>
          </p:cNvSpPr>
          <p:nvPr>
            <p:ph type="body" sz="quarter" idx="29"/>
          </p:nvPr>
        </p:nvSpPr>
        <p:spPr>
          <a:xfrm>
            <a:off x="5343071" y="5145279"/>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9" name="Espace réservé du texte 7">
            <a:extLst>
              <a:ext uri="{FF2B5EF4-FFF2-40B4-BE49-F238E27FC236}">
                <a16:creationId xmlns:a16="http://schemas.microsoft.com/office/drawing/2014/main" id="{C4B7D622-CA1E-491E-BA04-E24A3F4E59D8}"/>
              </a:ext>
            </a:extLst>
          </p:cNvPr>
          <p:cNvSpPr>
            <a:spLocks noGrp="1"/>
          </p:cNvSpPr>
          <p:nvPr>
            <p:ph type="body" sz="quarter" idx="30"/>
          </p:nvPr>
        </p:nvSpPr>
        <p:spPr>
          <a:xfrm>
            <a:off x="9191172" y="2044012"/>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30" name="Espace réservé pour une image  11">
            <a:extLst>
              <a:ext uri="{FF2B5EF4-FFF2-40B4-BE49-F238E27FC236}">
                <a16:creationId xmlns:a16="http://schemas.microsoft.com/office/drawing/2014/main" id="{645DD858-90FB-4F93-A1B5-809849F78BF0}"/>
              </a:ext>
            </a:extLst>
          </p:cNvPr>
          <p:cNvSpPr>
            <a:spLocks noGrp="1"/>
          </p:cNvSpPr>
          <p:nvPr>
            <p:ph type="pic" sz="quarter" idx="31"/>
          </p:nvPr>
        </p:nvSpPr>
        <p:spPr>
          <a:xfrm>
            <a:off x="8128002" y="196997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31" name="Espace réservé pour une image  11">
            <a:extLst>
              <a:ext uri="{FF2B5EF4-FFF2-40B4-BE49-F238E27FC236}">
                <a16:creationId xmlns:a16="http://schemas.microsoft.com/office/drawing/2014/main" id="{17EF52AE-2CE0-484D-80E2-0BC9192F103B}"/>
              </a:ext>
            </a:extLst>
          </p:cNvPr>
          <p:cNvSpPr>
            <a:spLocks noGrp="1"/>
          </p:cNvSpPr>
          <p:nvPr>
            <p:ph type="pic" sz="quarter" idx="32"/>
          </p:nvPr>
        </p:nvSpPr>
        <p:spPr>
          <a:xfrm>
            <a:off x="8128002" y="3517947"/>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32" name="Espace réservé du texte 7">
            <a:extLst>
              <a:ext uri="{FF2B5EF4-FFF2-40B4-BE49-F238E27FC236}">
                <a16:creationId xmlns:a16="http://schemas.microsoft.com/office/drawing/2014/main" id="{0DD087EE-BDFA-4B66-9623-55B89BDD38D0}"/>
              </a:ext>
            </a:extLst>
          </p:cNvPr>
          <p:cNvSpPr>
            <a:spLocks noGrp="1"/>
          </p:cNvSpPr>
          <p:nvPr>
            <p:ph type="body" sz="quarter" idx="33"/>
          </p:nvPr>
        </p:nvSpPr>
        <p:spPr>
          <a:xfrm>
            <a:off x="9191172" y="3576331"/>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33" name="Espace réservé pour une image  11">
            <a:extLst>
              <a:ext uri="{FF2B5EF4-FFF2-40B4-BE49-F238E27FC236}">
                <a16:creationId xmlns:a16="http://schemas.microsoft.com/office/drawing/2014/main" id="{AAB0A01A-1D6D-441D-8F25-7442B45735C5}"/>
              </a:ext>
            </a:extLst>
          </p:cNvPr>
          <p:cNvSpPr>
            <a:spLocks noGrp="1"/>
          </p:cNvSpPr>
          <p:nvPr>
            <p:ph type="pic" sz="quarter" idx="34"/>
          </p:nvPr>
        </p:nvSpPr>
        <p:spPr>
          <a:xfrm>
            <a:off x="8128002" y="508689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34" name="Espace réservé du texte 7">
            <a:extLst>
              <a:ext uri="{FF2B5EF4-FFF2-40B4-BE49-F238E27FC236}">
                <a16:creationId xmlns:a16="http://schemas.microsoft.com/office/drawing/2014/main" id="{F20C9559-AAE0-4F4D-B5AD-E04744CAF003}"/>
              </a:ext>
            </a:extLst>
          </p:cNvPr>
          <p:cNvSpPr>
            <a:spLocks noGrp="1"/>
          </p:cNvSpPr>
          <p:nvPr>
            <p:ph type="body" sz="quarter" idx="35"/>
          </p:nvPr>
        </p:nvSpPr>
        <p:spPr>
          <a:xfrm>
            <a:off x="9191172" y="5145279"/>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408454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pleine page texte à gauche">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C2CA8FC5-E5B1-410F-BEBC-29B338587E12}"/>
              </a:ext>
            </a:extLst>
          </p:cNvPr>
          <p:cNvGraphicFramePr>
            <a:graphicFrameLocks noChangeAspect="1"/>
          </p:cNvGraphicFramePr>
          <p:nvPr userDrawn="1">
            <p:custDataLst>
              <p:tags r:id="rId1"/>
            </p:custDataLst>
            <p:extLst>
              <p:ext uri="{D42A27DB-BD31-4B8C-83A1-F6EECF244321}">
                <p14:modId xmlns:p14="http://schemas.microsoft.com/office/powerpoint/2010/main" val="855802312"/>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C2CA8FC5-E5B1-410F-BEBC-29B338587E12}"/>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4" name="Espace réservé pour une image  3">
            <a:extLst>
              <a:ext uri="{FF2B5EF4-FFF2-40B4-BE49-F238E27FC236}">
                <a16:creationId xmlns:a16="http://schemas.microsoft.com/office/drawing/2014/main" id="{93D52F75-AD45-487D-88CB-EA3171E5D985}"/>
              </a:ext>
            </a:extLst>
          </p:cNvPr>
          <p:cNvSpPr>
            <a:spLocks noGrp="1"/>
          </p:cNvSpPr>
          <p:nvPr>
            <p:ph type="pic" sz="quarter" idx="10" hasCustomPrompt="1"/>
          </p:nvPr>
        </p:nvSpPr>
        <p:spPr>
          <a:xfrm>
            <a:off x="0" y="0"/>
            <a:ext cx="12192000" cy="6858000"/>
          </a:xfrm>
          <a:solidFill>
            <a:schemeClr val="bg2"/>
          </a:solidFill>
        </p:spPr>
        <p:txBody>
          <a:bodyPr/>
          <a:lstStyle>
            <a:lvl1pPr>
              <a:defRPr b="0">
                <a:solidFill>
                  <a:schemeClr val="tx2"/>
                </a:solidFill>
              </a:defRPr>
            </a:lvl1p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Pleine page 2000x1125</a:t>
            </a:r>
          </a:p>
        </p:txBody>
      </p:sp>
      <p:sp>
        <p:nvSpPr>
          <p:cNvPr id="8" name="Espace réservé du texte 7">
            <a:extLst>
              <a:ext uri="{FF2B5EF4-FFF2-40B4-BE49-F238E27FC236}">
                <a16:creationId xmlns:a16="http://schemas.microsoft.com/office/drawing/2014/main" id="{F8E13DB8-E21B-474B-9B35-539207A1E3AE}"/>
              </a:ext>
            </a:extLst>
          </p:cNvPr>
          <p:cNvSpPr>
            <a:spLocks noGrp="1"/>
          </p:cNvSpPr>
          <p:nvPr>
            <p:ph type="body" sz="quarter" idx="11"/>
          </p:nvPr>
        </p:nvSpPr>
        <p:spPr>
          <a:xfrm>
            <a:off x="0" y="2138213"/>
            <a:ext cx="5664200" cy="2581575"/>
          </a:xfrm>
          <a:solidFill>
            <a:schemeClr val="bg1"/>
          </a:solidFill>
        </p:spPr>
        <p:txBody>
          <a:bodyPr lIns="428400" tIns="288000" rIns="360000" bIns="288000" anchor="ctr">
            <a:spAutoFit/>
          </a:bodyPr>
          <a:lstStyle>
            <a:lvl1pPr>
              <a:defRPr sz="3199">
                <a:solidFill>
                  <a:schemeClr val="tx2"/>
                </a:solidFill>
              </a:defRPr>
            </a:lvl1pPr>
            <a:lvl2pPr>
              <a:defRPr sz="2000">
                <a:solidFill>
                  <a:schemeClr val="accent2"/>
                </a:solidFill>
              </a:defRPr>
            </a:lvl2pPr>
            <a:lvl3pPr>
              <a:defRPr sz="2400"/>
            </a:lvl3pPr>
            <a:lvl4pPr>
              <a:defRPr sz="2000"/>
            </a:lvl4pPr>
            <a:lvl5pPr>
              <a:defRPr sz="1800"/>
            </a:lvl5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218054104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pleine page texte à droite">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C2CA8FC5-E5B1-410F-BEBC-29B338587E12}"/>
              </a:ext>
            </a:extLst>
          </p:cNvPr>
          <p:cNvGraphicFramePr>
            <a:graphicFrameLocks noChangeAspect="1"/>
          </p:cNvGraphicFramePr>
          <p:nvPr userDrawn="1">
            <p:custDataLst>
              <p:tags r:id="rId1"/>
            </p:custDataLst>
            <p:extLst>
              <p:ext uri="{D42A27DB-BD31-4B8C-83A1-F6EECF244321}">
                <p14:modId xmlns:p14="http://schemas.microsoft.com/office/powerpoint/2010/main" val="286028757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C2CA8FC5-E5B1-410F-BEBC-29B338587E12}"/>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4" name="Espace réservé pour une image  3">
            <a:extLst>
              <a:ext uri="{FF2B5EF4-FFF2-40B4-BE49-F238E27FC236}">
                <a16:creationId xmlns:a16="http://schemas.microsoft.com/office/drawing/2014/main" id="{93D52F75-AD45-487D-88CB-EA3171E5D985}"/>
              </a:ext>
            </a:extLst>
          </p:cNvPr>
          <p:cNvSpPr>
            <a:spLocks noGrp="1"/>
          </p:cNvSpPr>
          <p:nvPr>
            <p:ph type="pic" sz="quarter" idx="10" hasCustomPrompt="1"/>
          </p:nvPr>
        </p:nvSpPr>
        <p:spPr>
          <a:xfrm>
            <a:off x="0" y="0"/>
            <a:ext cx="12192000" cy="6858000"/>
          </a:xfrm>
          <a:solidFill>
            <a:schemeClr val="bg2"/>
          </a:solidFill>
        </p:spPr>
        <p:txBody>
          <a:bodyPr/>
          <a:lstStyle>
            <a:lvl1pPr>
              <a:defRPr b="0">
                <a:solidFill>
                  <a:schemeClr val="tx2"/>
                </a:solidFill>
              </a:defRPr>
            </a:lvl1p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Pleine page 2000x1125</a:t>
            </a:r>
          </a:p>
          <a:p>
            <a:endParaRPr lang="fr-CA"/>
          </a:p>
        </p:txBody>
      </p:sp>
      <p:sp>
        <p:nvSpPr>
          <p:cNvPr id="8" name="Espace réservé du texte 7">
            <a:extLst>
              <a:ext uri="{FF2B5EF4-FFF2-40B4-BE49-F238E27FC236}">
                <a16:creationId xmlns:a16="http://schemas.microsoft.com/office/drawing/2014/main" id="{F8E13DB8-E21B-474B-9B35-539207A1E3AE}"/>
              </a:ext>
            </a:extLst>
          </p:cNvPr>
          <p:cNvSpPr>
            <a:spLocks noGrp="1"/>
          </p:cNvSpPr>
          <p:nvPr>
            <p:ph type="body" sz="quarter" idx="11"/>
          </p:nvPr>
        </p:nvSpPr>
        <p:spPr>
          <a:xfrm>
            <a:off x="6527800" y="2138213"/>
            <a:ext cx="5664200" cy="2581575"/>
          </a:xfrm>
          <a:solidFill>
            <a:schemeClr val="bg1"/>
          </a:solidFill>
        </p:spPr>
        <p:txBody>
          <a:bodyPr lIns="360000" tIns="288000" rIns="428400" bIns="288000" anchor="ctr">
            <a:spAutoFit/>
          </a:bodyPr>
          <a:lstStyle>
            <a:lvl1pPr>
              <a:defRPr sz="3199">
                <a:solidFill>
                  <a:schemeClr val="tx2"/>
                </a:solidFill>
              </a:defRPr>
            </a:lvl1pPr>
            <a:lvl2pPr>
              <a:defRPr sz="2000">
                <a:solidFill>
                  <a:schemeClr val="accent2"/>
                </a:solidFill>
              </a:defRPr>
            </a:lvl2pPr>
            <a:lvl3pPr>
              <a:defRPr sz="2400"/>
            </a:lvl3pPr>
            <a:lvl4pPr>
              <a:defRPr sz="2000"/>
            </a:lvl4pPr>
            <a:lvl5pPr>
              <a:defRPr sz="1800"/>
            </a:lvl5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401214078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re et fond gris">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946755FF-384A-44E4-83E1-C6D2D185C716}"/>
              </a:ext>
            </a:extLst>
          </p:cNvPr>
          <p:cNvGraphicFramePr>
            <a:graphicFrameLocks noChangeAspect="1"/>
          </p:cNvGraphicFramePr>
          <p:nvPr userDrawn="1">
            <p:custDataLst>
              <p:tags r:id="rId1"/>
            </p:custDataLst>
            <p:extLst>
              <p:ext uri="{D42A27DB-BD31-4B8C-83A1-F6EECF244321}">
                <p14:modId xmlns:p14="http://schemas.microsoft.com/office/powerpoint/2010/main" val="3382478110"/>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8" name="Objet 7" hidden="1">
                        <a:extLst>
                          <a:ext uri="{FF2B5EF4-FFF2-40B4-BE49-F238E27FC236}">
                            <a16:creationId xmlns:a16="http://schemas.microsoft.com/office/drawing/2014/main" id="{946755FF-384A-44E4-83E1-C6D2D185C716}"/>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EA98DD1C-48B4-4EF0-AA91-0E330EA57CA3}"/>
              </a:ext>
            </a:extLst>
          </p:cNvPr>
          <p:cNvSpPr/>
          <p:nvPr userDrawn="1"/>
        </p:nvSpPr>
        <p:spPr>
          <a:xfrm>
            <a:off x="0" y="1871910"/>
            <a:ext cx="12192000" cy="45528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31955603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re seulement">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4236816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0164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blank" preserve="1">
  <p:cSld name="Vide bleu HQ">
    <p:spTree>
      <p:nvGrpSpPr>
        <p:cNvPr id="1" name=""/>
        <p:cNvGrpSpPr/>
        <p:nvPr/>
      </p:nvGrpSpPr>
      <p:grpSpPr>
        <a:xfrm>
          <a:off x="0" y="0"/>
          <a:ext cx="0" cy="0"/>
          <a:chOff x="0" y="0"/>
          <a:chExt cx="0" cy="0"/>
        </a:xfrm>
      </p:grpSpPr>
      <p:pic>
        <p:nvPicPr>
          <p:cNvPr id="3" name="Objet 2"/>
          <p:cNvPicPr>
            <a:picLocks noChangeAspect="1"/>
          </p:cNvPicPr>
          <p:nvPr/>
        </p:nvPicPr>
        <p:blipFill>
          <a:blip cstate="print"/>
          <a:stretch>
            <a:fillRect/>
          </a:stretch>
        </p:blipFill>
        <p:spPr>
          <a:xfrm>
            <a:off x="1588" y="1587"/>
            <a:ext cx="1588" cy="1588"/>
          </a:xfrm>
          <a:prstGeom prst="rect">
            <a:avLst/>
          </a:prstGeom>
        </p:spPr>
      </p:pic>
      <p:sp>
        <p:nvSpPr>
          <p:cNvPr id="2" name="Rectangle 1">
            <a:extLst>
              <a:ext uri="{FF2B5EF4-FFF2-40B4-BE49-F238E27FC236}">
                <a16:creationId xmlns:a16="http://schemas.microsoft.com/office/drawing/2014/main" id="{772FB6D2-8723-4DB1-827B-48555F604790}"/>
              </a:ext>
            </a:extLst>
          </p:cNvPr>
          <p:cNvSpPr/>
          <p:nvPr userDrawn="1"/>
        </p:nvSpPr>
        <p:spPr>
          <a:xfrm>
            <a:off x="0" y="0"/>
            <a:ext cx="12192000" cy="6858000"/>
          </a:xfrm>
          <a:prstGeom prst="rect">
            <a:avLst/>
          </a:prstGeom>
          <a:solidFill>
            <a:srgbClr val="0F0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sz="1800"/>
          </a:p>
        </p:txBody>
      </p:sp>
    </p:spTree>
    <p:extLst>
      <p:ext uri="{BB962C8B-B14F-4D97-AF65-F5344CB8AC3E}">
        <p14:creationId xmlns:p14="http://schemas.microsoft.com/office/powerpoint/2010/main" val="4944696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blank" preserve="1">
  <p:cSld name="Vide spectre 01">
    <p:spTree>
      <p:nvGrpSpPr>
        <p:cNvPr id="1" name=""/>
        <p:cNvGrpSpPr/>
        <p:nvPr/>
      </p:nvGrpSpPr>
      <p:grpSpPr>
        <a:xfrm>
          <a:off x="0" y="0"/>
          <a:ext cx="0" cy="0"/>
          <a:chOff x="0" y="0"/>
          <a:chExt cx="0" cy="0"/>
        </a:xfrm>
      </p:grpSpPr>
      <p:pic>
        <p:nvPicPr>
          <p:cNvPr id="2" name="Image 1" descr="Une image contenant lumière  Description générée automatiquement">
            <a:extLst>
              <a:ext uri="{FF2B5EF4-FFF2-40B4-BE49-F238E27FC236}">
                <a16:creationId xmlns:a16="http://schemas.microsoft.com/office/drawing/2014/main" id="{23DE053A-9637-429B-9FA6-848FF7AE06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61777" b="26405"/>
          <a:stretch/>
        </p:blipFill>
        <p:spPr>
          <a:xfrm rot="16200000">
            <a:off x="2667000" y="-2667000"/>
            <a:ext cx="6858000" cy="12192000"/>
          </a:xfrm>
          <a:prstGeom prst="rect">
            <a:avLst/>
          </a:prstGeom>
        </p:spPr>
      </p:pic>
    </p:spTree>
    <p:extLst>
      <p:ext uri="{BB962C8B-B14F-4D97-AF65-F5344CB8AC3E}">
        <p14:creationId xmlns:p14="http://schemas.microsoft.com/office/powerpoint/2010/main" val="35950780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 spectre 02">
    <p:spTree>
      <p:nvGrpSpPr>
        <p:cNvPr id="1" name=""/>
        <p:cNvGrpSpPr/>
        <p:nvPr/>
      </p:nvGrpSpPr>
      <p:grpSpPr>
        <a:xfrm>
          <a:off x="0" y="0"/>
          <a:ext cx="0" cy="0"/>
          <a:chOff x="0" y="0"/>
          <a:chExt cx="0" cy="0"/>
        </a:xfrm>
      </p:grpSpPr>
      <p:pic>
        <p:nvPicPr>
          <p:cNvPr id="6" name="Objet 5"/>
          <p:cNvPicPr>
            <a:picLocks noChangeAspect="1"/>
          </p:cNvPicPr>
          <p:nvPr/>
        </p:nvPicPr>
        <p:blipFill>
          <a:blip cstate="print"/>
          <a:stretch>
            <a:fillRect/>
          </a:stretch>
        </p:blipFill>
        <p:spPr>
          <a:xfrm>
            <a:off x="1588" y="1587"/>
            <a:ext cx="1588" cy="1588"/>
          </a:xfrm>
          <a:prstGeom prst="rect">
            <a:avLst/>
          </a:prstGeom>
        </p:spPr>
      </p:pic>
      <p:pic>
        <p:nvPicPr>
          <p:cNvPr id="15" name="Image 14">
            <a:extLst>
              <a:ext uri="{FF2B5EF4-FFF2-40B4-BE49-F238E27FC236}">
                <a16:creationId xmlns:a16="http://schemas.microsoft.com/office/drawing/2014/main" id="{0E0CDDB6-46E9-439D-B2A5-25D45117AC9F}"/>
              </a:ext>
            </a:extLst>
          </p:cNvPr>
          <p:cNvPicPr>
            <a:picLocks noChangeAspect="1"/>
          </p:cNvPicPr>
          <p:nvPr userDrawn="1"/>
        </p:nvPicPr>
        <p:blipFill rotWithShape="1">
          <a:blip r:embed="rId2"/>
          <a:srcRect l="725" b="2328"/>
          <a:stretch/>
        </p:blipFill>
        <p:spPr>
          <a:xfrm>
            <a:off x="0" y="0"/>
            <a:ext cx="12192000" cy="6858000"/>
          </a:xfrm>
          <a:prstGeom prst="rect">
            <a:avLst/>
          </a:prstGeom>
        </p:spPr>
      </p:pic>
    </p:spTree>
    <p:extLst>
      <p:ext uri="{BB962C8B-B14F-4D97-AF65-F5344CB8AC3E}">
        <p14:creationId xmlns:p14="http://schemas.microsoft.com/office/powerpoint/2010/main" val="3722177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et image">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74787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pour une image  30">
            <a:extLst>
              <a:ext uri="{FF2B5EF4-FFF2-40B4-BE49-F238E27FC236}">
                <a16:creationId xmlns:a16="http://schemas.microsoft.com/office/drawing/2014/main" id="{FAA0423A-44E1-4B8C-9AA2-9C05C27EFAB6}"/>
              </a:ext>
            </a:extLst>
          </p:cNvPr>
          <p:cNvSpPr>
            <a:spLocks noGrp="1"/>
          </p:cNvSpPr>
          <p:nvPr>
            <p:ph type="pic" sz="quarter" idx="12" hasCustomPrompt="1"/>
          </p:nvPr>
        </p:nvSpPr>
        <p:spPr>
          <a:xfrm>
            <a:off x="8128000" y="0"/>
            <a:ext cx="3632200" cy="6424712"/>
          </a:xfrm>
          <a:solidFill>
            <a:schemeClr val="bg1">
              <a:lumMod val="85000"/>
            </a:schemeClr>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de texte droite ou gauche 598x1054</a:t>
            </a:r>
          </a:p>
        </p:txBody>
      </p:sp>
    </p:spTree>
    <p:extLst>
      <p:ext uri="{BB962C8B-B14F-4D97-AF65-F5344CB8AC3E}">
        <p14:creationId xmlns:p14="http://schemas.microsoft.com/office/powerpoint/2010/main" val="170008283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Page de fin 01">
    <p:bg>
      <p:bgPr>
        <a:solidFill>
          <a:schemeClr val="tx2"/>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01D7206-7CA8-4DB4-83CE-DC1C7DEB9A6F}"/>
              </a:ext>
            </a:extLst>
          </p:cNvPr>
          <p:cNvPicPr>
            <a:picLocks noChangeAspect="1"/>
          </p:cNvPicPr>
          <p:nvPr userDrawn="1"/>
        </p:nvPicPr>
        <p:blipFill rotWithShape="1">
          <a:blip r:embed="rId2"/>
          <a:srcRect t="2076"/>
          <a:stretch/>
        </p:blipFill>
        <p:spPr>
          <a:xfrm>
            <a:off x="429334" y="0"/>
            <a:ext cx="8138865" cy="6416186"/>
          </a:xfrm>
          <a:prstGeom prst="rect">
            <a:avLst/>
          </a:prstGeom>
        </p:spPr>
      </p:pic>
      <p:sp>
        <p:nvSpPr>
          <p:cNvPr id="6" name="Espace réservé du texte 3">
            <a:extLst>
              <a:ext uri="{FF2B5EF4-FFF2-40B4-BE49-F238E27FC236}">
                <a16:creationId xmlns:a16="http://schemas.microsoft.com/office/drawing/2014/main" id="{49060B64-D8FF-43AE-934E-101384190EBC}"/>
              </a:ext>
            </a:extLst>
          </p:cNvPr>
          <p:cNvSpPr>
            <a:spLocks noGrp="1"/>
          </p:cNvSpPr>
          <p:nvPr>
            <p:ph type="body" sz="quarter" idx="10"/>
          </p:nvPr>
        </p:nvSpPr>
        <p:spPr>
          <a:xfrm>
            <a:off x="8127999" y="2016988"/>
            <a:ext cx="3630614" cy="2553954"/>
          </a:xfrm>
        </p:spPr>
        <p:txBody>
          <a:bodyPr anchor="b" anchorCtr="0">
            <a:spAutoFit/>
          </a:bodyPr>
          <a:lstStyle>
            <a:lvl1pPr rtl="0">
              <a:defRPr sz="3599">
                <a:solidFill>
                  <a:schemeClr val="bg1"/>
                </a:solidFill>
              </a:defRPr>
            </a:lvl1pPr>
            <a:lvl2pPr rtl="0">
              <a:defRPr sz="1200" i="1">
                <a:solidFill>
                  <a:schemeClr val="bg1"/>
                </a:solidFill>
              </a:defRPr>
            </a:lvl2pPr>
            <a:lvl3pPr marL="0" indent="0" rtl="0">
              <a:buNone/>
              <a:defRPr/>
            </a:lvl3pPr>
            <a:lvl4pPr rtl="0">
              <a:defRPr/>
            </a:lvl4pPr>
            <a:lvl5pPr rtl="0">
              <a:defRPr/>
            </a:lvl5pPr>
          </a:lstStyle>
          <a:p>
            <a:pPr lvl="0"/>
            <a:r>
              <a:rPr lang="fr-CA"/>
              <a:t>Cliquez pour modifier les styles du texte du masque</a:t>
            </a:r>
          </a:p>
          <a:p>
            <a:pPr lvl="1"/>
            <a:r>
              <a:rPr lang="fr-CA"/>
              <a:t>Deuxième niveau</a:t>
            </a:r>
          </a:p>
        </p:txBody>
      </p:sp>
    </p:spTree>
    <p:extLst>
      <p:ext uri="{BB962C8B-B14F-4D97-AF65-F5344CB8AC3E}">
        <p14:creationId xmlns:p14="http://schemas.microsoft.com/office/powerpoint/2010/main" val="85914205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reserve="1">
  <p:cSld name="Page de fin 02">
    <p:spTree>
      <p:nvGrpSpPr>
        <p:cNvPr id="1" name=""/>
        <p:cNvGrpSpPr/>
        <p:nvPr/>
      </p:nvGrpSpPr>
      <p:grpSpPr>
        <a:xfrm>
          <a:off x="0" y="0"/>
          <a:ext cx="0" cy="0"/>
          <a:chOff x="0" y="0"/>
          <a:chExt cx="0" cy="0"/>
        </a:xfrm>
      </p:grpSpPr>
      <p:pic>
        <p:nvPicPr>
          <p:cNvPr id="2" name="Image 1" descr="Logo Hydro-Québec.">
            <a:extLst>
              <a:ext uri="{FF2B5EF4-FFF2-40B4-BE49-F238E27FC236}">
                <a16:creationId xmlns:a16="http://schemas.microsoft.com/office/drawing/2014/main" id="{451D96F3-10D0-4FB0-93F6-EE25B8A250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59283" y="2079264"/>
            <a:ext cx="5398019" cy="2510976"/>
          </a:xfrm>
          <a:prstGeom prst="rect">
            <a:avLst/>
          </a:prstGeom>
        </p:spPr>
      </p:pic>
    </p:spTree>
    <p:extLst>
      <p:ext uri="{BB962C8B-B14F-4D97-AF65-F5344CB8AC3E}">
        <p14:creationId xmlns:p14="http://schemas.microsoft.com/office/powerpoint/2010/main" val="997709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et image gauche">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D2A0A79-AF5B-42FF-A814-B7204F49C909}"/>
              </a:ext>
            </a:extLst>
          </p:cNvPr>
          <p:cNvGraphicFramePr>
            <a:graphicFrameLocks noChangeAspect="1"/>
          </p:cNvGraphicFramePr>
          <p:nvPr userDrawn="1">
            <p:custDataLst>
              <p:tags r:id="rId1"/>
            </p:custDataLst>
            <p:extLst>
              <p:ext uri="{D42A27DB-BD31-4B8C-83A1-F6EECF244321}">
                <p14:modId xmlns:p14="http://schemas.microsoft.com/office/powerpoint/2010/main" val="970933407"/>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5" name="Objet 4" hidden="1">
                        <a:extLst>
                          <a:ext uri="{FF2B5EF4-FFF2-40B4-BE49-F238E27FC236}">
                            <a16:creationId xmlns:a16="http://schemas.microsoft.com/office/drawing/2014/main" id="{BD2A0A79-AF5B-42FF-A814-B7204F49C909}"/>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8" name="Objet 7"/>
          <p:cNvPicPr>
            <a:picLocks noChangeAspect="1"/>
          </p:cNvPicPr>
          <p:nvPr/>
        </p:nvPicPr>
        <p:blipFill>
          <a:blip cstate="print"/>
          <a:stretch>
            <a:fillRect/>
          </a:stretch>
        </p:blipFill>
        <p:spPr>
          <a:xfrm>
            <a:off x="3848640"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278853"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278853" y="2501321"/>
            <a:ext cx="74787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278853"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pour une image  30">
            <a:extLst>
              <a:ext uri="{FF2B5EF4-FFF2-40B4-BE49-F238E27FC236}">
                <a16:creationId xmlns:a16="http://schemas.microsoft.com/office/drawing/2014/main" id="{FAA0423A-44E1-4B8C-9AA2-9C05C27EFAB6}"/>
              </a:ext>
            </a:extLst>
          </p:cNvPr>
          <p:cNvSpPr>
            <a:spLocks noGrp="1"/>
          </p:cNvSpPr>
          <p:nvPr>
            <p:ph type="pic" sz="quarter" idx="12" hasCustomPrompt="1"/>
          </p:nvPr>
        </p:nvSpPr>
        <p:spPr>
          <a:xfrm>
            <a:off x="431800" y="0"/>
            <a:ext cx="3632200" cy="6424712"/>
          </a:xfrm>
          <a:solidFill>
            <a:schemeClr val="bg1">
              <a:lumMod val="85000"/>
            </a:schemeClr>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de texte droite ou gauche 598x1054</a:t>
            </a:r>
          </a:p>
          <a:p>
            <a:endParaRPr lang="fr-CA"/>
          </a:p>
          <a:p>
            <a:endParaRPr lang="fr-CA"/>
          </a:p>
          <a:p>
            <a:endParaRPr lang="fr-CA"/>
          </a:p>
          <a:p>
            <a:endParaRPr lang="fr-CA"/>
          </a:p>
        </p:txBody>
      </p:sp>
    </p:spTree>
    <p:extLst>
      <p:ext uri="{BB962C8B-B14F-4D97-AF65-F5344CB8AC3E}">
        <p14:creationId xmlns:p14="http://schemas.microsoft.com/office/powerpoint/2010/main" val="1822692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2 colonnes et image">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du texte 3">
            <a:extLst>
              <a:ext uri="{FF2B5EF4-FFF2-40B4-BE49-F238E27FC236}">
                <a16:creationId xmlns:a16="http://schemas.microsoft.com/office/drawing/2014/main" id="{24457CD6-ACCC-4B93-A7EE-7F9DAEE513D1}"/>
              </a:ext>
            </a:extLst>
          </p:cNvPr>
          <p:cNvSpPr>
            <a:spLocks noGrp="1"/>
          </p:cNvSpPr>
          <p:nvPr>
            <p:ph type="body" sz="quarter" idx="13"/>
          </p:nvPr>
        </p:nvSpPr>
        <p:spPr>
          <a:xfrm>
            <a:off x="4278854"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Espace réservé pour une image  30">
            <a:extLst>
              <a:ext uri="{FF2B5EF4-FFF2-40B4-BE49-F238E27FC236}">
                <a16:creationId xmlns:a16="http://schemas.microsoft.com/office/drawing/2014/main" id="{337E49D0-AFC9-41DE-8F1B-9D5ABCFA3C92}"/>
              </a:ext>
            </a:extLst>
          </p:cNvPr>
          <p:cNvSpPr>
            <a:spLocks noGrp="1"/>
          </p:cNvSpPr>
          <p:nvPr>
            <p:ph type="pic" sz="quarter" idx="12" hasCustomPrompt="1"/>
          </p:nvPr>
        </p:nvSpPr>
        <p:spPr>
          <a:xfrm>
            <a:off x="8128000" y="0"/>
            <a:ext cx="3632200" cy="6424712"/>
          </a:xfrm>
          <a:solidFill>
            <a:schemeClr val="bg1">
              <a:lumMod val="85000"/>
            </a:schemeClr>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de texte droite ou gauche 598x1054</a:t>
            </a:r>
          </a:p>
          <a:p>
            <a:endParaRPr lang="fr-CA"/>
          </a:p>
        </p:txBody>
      </p:sp>
    </p:spTree>
    <p:extLst>
      <p:ext uri="{BB962C8B-B14F-4D97-AF65-F5344CB8AC3E}">
        <p14:creationId xmlns:p14="http://schemas.microsoft.com/office/powerpoint/2010/main" val="1671022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ois colonnes et vignettes">
    <p:spTree>
      <p:nvGrpSpPr>
        <p:cNvPr id="1" name=""/>
        <p:cNvGrpSpPr/>
        <p:nvPr/>
      </p:nvGrpSpPr>
      <p:grpSpPr>
        <a:xfrm>
          <a:off x="0" y="0"/>
          <a:ext cx="0" cy="0"/>
          <a:chOff x="0" y="0"/>
          <a:chExt cx="0" cy="0"/>
        </a:xfrm>
      </p:grpSpPr>
      <p:pic>
        <p:nvPicPr>
          <p:cNvPr id="2" name="Objet 1"/>
          <p:cNvPicPr>
            <a:picLocks noChangeAspect="1"/>
          </p:cNvPicPr>
          <p:nvPr/>
        </p:nvPicPr>
        <p:blipFill>
          <a:blip cstate="print"/>
          <a:stretch>
            <a:fillRect/>
          </a:stretch>
        </p:blipFill>
        <p:spPr>
          <a:xfrm>
            <a:off x="1588" y="1587"/>
            <a:ext cx="1588" cy="1588"/>
          </a:xfrm>
          <a:prstGeom prst="rect">
            <a:avLst/>
          </a:prstGeom>
        </p:spPr>
      </p:pic>
      <p:sp>
        <p:nvSpPr>
          <p:cNvPr id="6" name="Rectangle 5">
            <a:extLst>
              <a:ext uri="{FF2B5EF4-FFF2-40B4-BE49-F238E27FC236}">
                <a16:creationId xmlns:a16="http://schemas.microsoft.com/office/drawing/2014/main" id="{5C71C8FD-22B5-402B-929A-92A413622349}"/>
              </a:ext>
            </a:extLst>
          </p:cNvPr>
          <p:cNvSpPr/>
          <p:nvPr userDrawn="1"/>
        </p:nvSpPr>
        <p:spPr>
          <a:xfrm>
            <a:off x="0" y="2742565"/>
            <a:ext cx="12192000" cy="368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3" name="Espace réservé pour une image  2">
            <a:extLst>
              <a:ext uri="{FF2B5EF4-FFF2-40B4-BE49-F238E27FC236}">
                <a16:creationId xmlns:a16="http://schemas.microsoft.com/office/drawing/2014/main" id="{08BB4F5E-7ED7-4DC2-8465-3509CE17AB49}"/>
              </a:ext>
            </a:extLst>
          </p:cNvPr>
          <p:cNvSpPr>
            <a:spLocks noGrp="1"/>
          </p:cNvSpPr>
          <p:nvPr>
            <p:ph type="pic" sz="quarter" idx="10"/>
          </p:nvPr>
        </p:nvSpPr>
        <p:spPr>
          <a:xfrm>
            <a:off x="1365024" y="2024274"/>
            <a:ext cx="1770062" cy="1769652"/>
          </a:xfrm>
          <a:prstGeom prst="ellipse">
            <a:avLst/>
          </a:prstGeom>
          <a:solidFill>
            <a:schemeClr val="bg2">
              <a:lumMod val="85000"/>
            </a:schemeClr>
          </a:solidFill>
        </p:spPr>
        <p:txBody>
          <a:bodyPr/>
          <a:lstStyle>
            <a:lvl1pPr marL="0" indent="0">
              <a:buNone/>
              <a:defRPr sz="1000"/>
            </a:lvl1pPr>
          </a:lstStyle>
          <a:p>
            <a:endParaRPr lang="en-US"/>
          </a:p>
        </p:txBody>
      </p:sp>
      <p:sp>
        <p:nvSpPr>
          <p:cNvPr id="4" name="Espace réservé pour une image  2">
            <a:extLst>
              <a:ext uri="{FF2B5EF4-FFF2-40B4-BE49-F238E27FC236}">
                <a16:creationId xmlns:a16="http://schemas.microsoft.com/office/drawing/2014/main" id="{6BD71F09-4A63-4C1B-9A74-A3FD640903D3}"/>
              </a:ext>
            </a:extLst>
          </p:cNvPr>
          <p:cNvSpPr>
            <a:spLocks noGrp="1"/>
          </p:cNvSpPr>
          <p:nvPr>
            <p:ph type="pic" sz="quarter" idx="11"/>
          </p:nvPr>
        </p:nvSpPr>
        <p:spPr>
          <a:xfrm>
            <a:off x="5210969" y="2024274"/>
            <a:ext cx="1770062" cy="1769652"/>
          </a:xfrm>
          <a:prstGeom prst="ellipse">
            <a:avLst/>
          </a:prstGeom>
          <a:solidFill>
            <a:schemeClr val="bg2">
              <a:lumMod val="85000"/>
            </a:schemeClr>
          </a:solidFill>
        </p:spPr>
        <p:txBody>
          <a:bodyPr/>
          <a:lstStyle>
            <a:lvl1pPr marL="0" indent="0">
              <a:buNone/>
              <a:defRPr sz="1000"/>
            </a:lvl1pPr>
          </a:lstStyle>
          <a:p>
            <a:endParaRPr lang="en-US"/>
          </a:p>
        </p:txBody>
      </p:sp>
      <p:sp>
        <p:nvSpPr>
          <p:cNvPr id="5" name="Espace réservé pour une image  2">
            <a:extLst>
              <a:ext uri="{FF2B5EF4-FFF2-40B4-BE49-F238E27FC236}">
                <a16:creationId xmlns:a16="http://schemas.microsoft.com/office/drawing/2014/main" id="{D76140D5-CCFB-4005-AB1C-4655CA12D6C1}"/>
              </a:ext>
            </a:extLst>
          </p:cNvPr>
          <p:cNvSpPr>
            <a:spLocks noGrp="1"/>
          </p:cNvSpPr>
          <p:nvPr>
            <p:ph type="pic" sz="quarter" idx="12"/>
          </p:nvPr>
        </p:nvSpPr>
        <p:spPr>
          <a:xfrm>
            <a:off x="9056914" y="2024274"/>
            <a:ext cx="1770062" cy="1769652"/>
          </a:xfrm>
          <a:prstGeom prst="ellipse">
            <a:avLst/>
          </a:prstGeom>
          <a:solidFill>
            <a:schemeClr val="bg2">
              <a:lumMod val="85000"/>
            </a:schemeClr>
          </a:solidFill>
        </p:spPr>
        <p:txBody>
          <a:bodyPr/>
          <a:lstStyle>
            <a:lvl1pPr marL="0" indent="0">
              <a:buNone/>
              <a:defRPr sz="1000"/>
            </a:lvl1pPr>
          </a:lstStyle>
          <a:p>
            <a:endParaRPr lang="en-US"/>
          </a:p>
        </p:txBody>
      </p:sp>
      <p:sp>
        <p:nvSpPr>
          <p:cNvPr id="10" name="Titre 9">
            <a:extLst>
              <a:ext uri="{FF2B5EF4-FFF2-40B4-BE49-F238E27FC236}">
                <a16:creationId xmlns:a16="http://schemas.microsoft.com/office/drawing/2014/main" id="{5082B87C-F12D-4DDE-8313-F8B7D563F4F5}"/>
              </a:ext>
            </a:extLst>
          </p:cNvPr>
          <p:cNvSpPr>
            <a:spLocks noGrp="1"/>
          </p:cNvSpPr>
          <p:nvPr>
            <p:ph type="title"/>
          </p:nvPr>
        </p:nvSpPr>
        <p:spPr/>
        <p:txBody>
          <a:bodyPr/>
          <a:lstStyle/>
          <a:p>
            <a:r>
              <a:rPr lang="fr-FR"/>
              <a:t>Modifiez le style du titre</a:t>
            </a:r>
            <a:endParaRPr lang="fr-CA"/>
          </a:p>
        </p:txBody>
      </p:sp>
      <p:sp>
        <p:nvSpPr>
          <p:cNvPr id="14" name="Espace réservé du texte 3">
            <a:extLst>
              <a:ext uri="{FF2B5EF4-FFF2-40B4-BE49-F238E27FC236}">
                <a16:creationId xmlns:a16="http://schemas.microsoft.com/office/drawing/2014/main" id="{5D88722A-2014-4E1E-8BEC-85D21ACC9CCC}"/>
              </a:ext>
            </a:extLst>
          </p:cNvPr>
          <p:cNvSpPr>
            <a:spLocks noGrp="1"/>
          </p:cNvSpPr>
          <p:nvPr>
            <p:ph type="body" sz="quarter" idx="16"/>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8" name="Espace réservé du texte 7">
            <a:extLst>
              <a:ext uri="{FF2B5EF4-FFF2-40B4-BE49-F238E27FC236}">
                <a16:creationId xmlns:a16="http://schemas.microsoft.com/office/drawing/2014/main" id="{CB3D1813-BF64-4792-9712-507BCA387EB9}"/>
              </a:ext>
            </a:extLst>
          </p:cNvPr>
          <p:cNvSpPr>
            <a:spLocks noGrp="1"/>
          </p:cNvSpPr>
          <p:nvPr>
            <p:ph type="body" sz="quarter" idx="19"/>
          </p:nvPr>
        </p:nvSpPr>
        <p:spPr>
          <a:xfrm>
            <a:off x="431801"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61FB5E1A-656B-4B24-BF6C-E097C2C96B51}"/>
              </a:ext>
            </a:extLst>
          </p:cNvPr>
          <p:cNvSpPr>
            <a:spLocks noGrp="1"/>
          </p:cNvSpPr>
          <p:nvPr>
            <p:ph type="body" sz="quarter" idx="20"/>
          </p:nvPr>
        </p:nvSpPr>
        <p:spPr>
          <a:xfrm>
            <a:off x="4279899"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EFF37142-A427-444B-94F1-5839DE97E340}"/>
              </a:ext>
            </a:extLst>
          </p:cNvPr>
          <p:cNvSpPr>
            <a:spLocks noGrp="1"/>
          </p:cNvSpPr>
          <p:nvPr>
            <p:ph type="body" sz="quarter" idx="21"/>
          </p:nvPr>
        </p:nvSpPr>
        <p:spPr>
          <a:xfrm>
            <a:off x="8129586"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8133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ois colonnes et cercles texte">
    <p:spTree>
      <p:nvGrpSpPr>
        <p:cNvPr id="1" name=""/>
        <p:cNvGrpSpPr/>
        <p:nvPr/>
      </p:nvGrpSpPr>
      <p:grpSpPr>
        <a:xfrm>
          <a:off x="0" y="0"/>
          <a:ext cx="0" cy="0"/>
          <a:chOff x="0" y="0"/>
          <a:chExt cx="0" cy="0"/>
        </a:xfrm>
      </p:grpSpPr>
      <p:pic>
        <p:nvPicPr>
          <p:cNvPr id="2" name="Objet 1"/>
          <p:cNvPicPr>
            <a:picLocks noChangeAspect="1"/>
          </p:cNvPicPr>
          <p:nvPr/>
        </p:nvPicPr>
        <p:blipFill>
          <a:blip cstate="print"/>
          <a:stretch>
            <a:fillRect/>
          </a:stretch>
        </p:blipFill>
        <p:spPr>
          <a:xfrm>
            <a:off x="1588" y="1587"/>
            <a:ext cx="1588" cy="1588"/>
          </a:xfrm>
          <a:prstGeom prst="rect">
            <a:avLst/>
          </a:prstGeom>
        </p:spPr>
      </p:pic>
      <p:sp>
        <p:nvSpPr>
          <p:cNvPr id="6" name="Rectangle 5">
            <a:extLst>
              <a:ext uri="{FF2B5EF4-FFF2-40B4-BE49-F238E27FC236}">
                <a16:creationId xmlns:a16="http://schemas.microsoft.com/office/drawing/2014/main" id="{5C71C8FD-22B5-402B-929A-92A413622349}"/>
              </a:ext>
            </a:extLst>
          </p:cNvPr>
          <p:cNvSpPr/>
          <p:nvPr userDrawn="1"/>
        </p:nvSpPr>
        <p:spPr>
          <a:xfrm>
            <a:off x="0" y="2742565"/>
            <a:ext cx="12192000" cy="368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10" name="Titre 9">
            <a:extLst>
              <a:ext uri="{FF2B5EF4-FFF2-40B4-BE49-F238E27FC236}">
                <a16:creationId xmlns:a16="http://schemas.microsoft.com/office/drawing/2014/main" id="{5082B87C-F12D-4DDE-8313-F8B7D563F4F5}"/>
              </a:ext>
            </a:extLst>
          </p:cNvPr>
          <p:cNvSpPr>
            <a:spLocks noGrp="1"/>
          </p:cNvSpPr>
          <p:nvPr>
            <p:ph type="title"/>
          </p:nvPr>
        </p:nvSpPr>
        <p:spPr/>
        <p:txBody>
          <a:bodyPr/>
          <a:lstStyle/>
          <a:p>
            <a:r>
              <a:rPr lang="fr-FR"/>
              <a:t>Modifiez le style du titre</a:t>
            </a:r>
            <a:endParaRPr lang="fr-CA"/>
          </a:p>
        </p:txBody>
      </p:sp>
      <p:sp>
        <p:nvSpPr>
          <p:cNvPr id="14" name="Espace réservé du texte 3">
            <a:extLst>
              <a:ext uri="{FF2B5EF4-FFF2-40B4-BE49-F238E27FC236}">
                <a16:creationId xmlns:a16="http://schemas.microsoft.com/office/drawing/2014/main" id="{5D88722A-2014-4E1E-8BEC-85D21ACC9CCC}"/>
              </a:ext>
            </a:extLst>
          </p:cNvPr>
          <p:cNvSpPr>
            <a:spLocks noGrp="1"/>
          </p:cNvSpPr>
          <p:nvPr>
            <p:ph type="body" sz="quarter" idx="16"/>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8" name="Espace réservé du texte 7">
            <a:extLst>
              <a:ext uri="{FF2B5EF4-FFF2-40B4-BE49-F238E27FC236}">
                <a16:creationId xmlns:a16="http://schemas.microsoft.com/office/drawing/2014/main" id="{CB3D1813-BF64-4792-9712-507BCA387EB9}"/>
              </a:ext>
            </a:extLst>
          </p:cNvPr>
          <p:cNvSpPr>
            <a:spLocks noGrp="1"/>
          </p:cNvSpPr>
          <p:nvPr>
            <p:ph type="body" sz="quarter" idx="19"/>
          </p:nvPr>
        </p:nvSpPr>
        <p:spPr>
          <a:xfrm>
            <a:off x="431801"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61FB5E1A-656B-4B24-BF6C-E097C2C96B51}"/>
              </a:ext>
            </a:extLst>
          </p:cNvPr>
          <p:cNvSpPr>
            <a:spLocks noGrp="1"/>
          </p:cNvSpPr>
          <p:nvPr>
            <p:ph type="body" sz="quarter" idx="20"/>
          </p:nvPr>
        </p:nvSpPr>
        <p:spPr>
          <a:xfrm>
            <a:off x="4279899"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EFF37142-A427-444B-94F1-5839DE97E340}"/>
              </a:ext>
            </a:extLst>
          </p:cNvPr>
          <p:cNvSpPr>
            <a:spLocks noGrp="1"/>
          </p:cNvSpPr>
          <p:nvPr>
            <p:ph type="body" sz="quarter" idx="21"/>
          </p:nvPr>
        </p:nvSpPr>
        <p:spPr>
          <a:xfrm>
            <a:off x="8129586"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2" name="Espace réservé du texte 11">
            <a:extLst>
              <a:ext uri="{FF2B5EF4-FFF2-40B4-BE49-F238E27FC236}">
                <a16:creationId xmlns:a16="http://schemas.microsoft.com/office/drawing/2014/main" id="{3F9218D2-0B4D-45F8-A3AB-A215873FF71E}"/>
              </a:ext>
            </a:extLst>
          </p:cNvPr>
          <p:cNvSpPr>
            <a:spLocks noGrp="1"/>
          </p:cNvSpPr>
          <p:nvPr>
            <p:ph type="body" sz="quarter" idx="25" hasCustomPrompt="1"/>
          </p:nvPr>
        </p:nvSpPr>
        <p:spPr>
          <a:xfrm>
            <a:off x="1359439" y="2018998"/>
            <a:ext cx="1775339" cy="1774928"/>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lvl1pPr algn="ctr">
              <a:lnSpc>
                <a:spcPct val="90000"/>
              </a:lnSpc>
              <a:spcBef>
                <a:spcPts val="300"/>
              </a:spcBef>
              <a:defRPr lang="fr-FR" sz="2400" smtClean="0">
                <a:solidFill>
                  <a:schemeClr val="tx2"/>
                </a:solidFill>
              </a:defRPr>
            </a:lvl1pPr>
            <a:lvl2pPr algn="ctr">
              <a:lnSpc>
                <a:spcPct val="90000"/>
              </a:lnSpc>
              <a:spcBef>
                <a:spcPts val="300"/>
              </a:spcBef>
              <a:defRPr lang="fr-FR" sz="1800" smtClean="0">
                <a:solidFill>
                  <a:schemeClr val="accent2"/>
                </a:solidFill>
              </a:defRPr>
            </a:lvl2pPr>
            <a:lvl3pPr marL="0" indent="0">
              <a:buNone/>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Texte</a:t>
            </a:r>
          </a:p>
          <a:p>
            <a:pPr lvl="1"/>
            <a:r>
              <a:rPr lang="fr-FR"/>
              <a:t>Texte</a:t>
            </a:r>
          </a:p>
        </p:txBody>
      </p:sp>
      <p:sp>
        <p:nvSpPr>
          <p:cNvPr id="21" name="Espace réservé du texte 11">
            <a:extLst>
              <a:ext uri="{FF2B5EF4-FFF2-40B4-BE49-F238E27FC236}">
                <a16:creationId xmlns:a16="http://schemas.microsoft.com/office/drawing/2014/main" id="{78A7D85B-36F6-4B3C-817E-CB38B51D8290}"/>
              </a:ext>
            </a:extLst>
          </p:cNvPr>
          <p:cNvSpPr>
            <a:spLocks noGrp="1"/>
          </p:cNvSpPr>
          <p:nvPr>
            <p:ph type="body" sz="quarter" idx="26" hasCustomPrompt="1"/>
          </p:nvPr>
        </p:nvSpPr>
        <p:spPr>
          <a:xfrm>
            <a:off x="5207537" y="2018998"/>
            <a:ext cx="1775339" cy="1774928"/>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lvl1pPr algn="ctr">
              <a:lnSpc>
                <a:spcPct val="90000"/>
              </a:lnSpc>
              <a:spcBef>
                <a:spcPts val="300"/>
              </a:spcBef>
              <a:defRPr lang="fr-FR" sz="2400" smtClean="0">
                <a:solidFill>
                  <a:schemeClr val="tx2"/>
                </a:solidFill>
              </a:defRPr>
            </a:lvl1pPr>
            <a:lvl2pPr algn="ctr">
              <a:lnSpc>
                <a:spcPct val="90000"/>
              </a:lnSpc>
              <a:spcBef>
                <a:spcPts val="300"/>
              </a:spcBef>
              <a:defRPr lang="fr-FR" sz="1800" smtClean="0">
                <a:solidFill>
                  <a:schemeClr val="accent2"/>
                </a:solidFill>
              </a:defRPr>
            </a:lvl2pPr>
            <a:lvl3pPr marL="0" indent="0">
              <a:buNone/>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Texte</a:t>
            </a:r>
          </a:p>
          <a:p>
            <a:pPr lvl="1"/>
            <a:r>
              <a:rPr lang="fr-FR"/>
              <a:t>Texte</a:t>
            </a:r>
          </a:p>
        </p:txBody>
      </p:sp>
      <p:sp>
        <p:nvSpPr>
          <p:cNvPr id="22" name="Espace réservé du texte 11">
            <a:extLst>
              <a:ext uri="{FF2B5EF4-FFF2-40B4-BE49-F238E27FC236}">
                <a16:creationId xmlns:a16="http://schemas.microsoft.com/office/drawing/2014/main" id="{441CCA50-0BCA-40B7-98CC-FB57B8F2C0F1}"/>
              </a:ext>
            </a:extLst>
          </p:cNvPr>
          <p:cNvSpPr>
            <a:spLocks noGrp="1"/>
          </p:cNvSpPr>
          <p:nvPr>
            <p:ph type="body" sz="quarter" idx="27" hasCustomPrompt="1"/>
          </p:nvPr>
        </p:nvSpPr>
        <p:spPr>
          <a:xfrm>
            <a:off x="9055635" y="2018998"/>
            <a:ext cx="1775339" cy="1774928"/>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lvl1pPr algn="ctr">
              <a:lnSpc>
                <a:spcPct val="90000"/>
              </a:lnSpc>
              <a:spcBef>
                <a:spcPts val="300"/>
              </a:spcBef>
              <a:defRPr lang="fr-FR" sz="2400" smtClean="0">
                <a:solidFill>
                  <a:schemeClr val="tx2"/>
                </a:solidFill>
              </a:defRPr>
            </a:lvl1pPr>
            <a:lvl2pPr algn="ctr">
              <a:lnSpc>
                <a:spcPct val="90000"/>
              </a:lnSpc>
              <a:spcBef>
                <a:spcPts val="300"/>
              </a:spcBef>
              <a:defRPr lang="fr-FR" sz="1800" smtClean="0">
                <a:solidFill>
                  <a:schemeClr val="accent2"/>
                </a:solidFill>
              </a:defRPr>
            </a:lvl2pPr>
            <a:lvl3pPr marL="0" indent="0">
              <a:buNone/>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Texte</a:t>
            </a:r>
          </a:p>
          <a:p>
            <a:pPr lvl="1"/>
            <a:r>
              <a:rPr lang="fr-FR"/>
              <a:t>Texte</a:t>
            </a:r>
          </a:p>
        </p:txBody>
      </p:sp>
    </p:spTree>
    <p:extLst>
      <p:ext uri="{BB962C8B-B14F-4D97-AF65-F5344CB8AC3E}">
        <p14:creationId xmlns:p14="http://schemas.microsoft.com/office/powerpoint/2010/main" val="1243807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ois colonnes et étapes">
    <p:spTree>
      <p:nvGrpSpPr>
        <p:cNvPr id="1" name=""/>
        <p:cNvGrpSpPr/>
        <p:nvPr/>
      </p:nvGrpSpPr>
      <p:grpSpPr>
        <a:xfrm>
          <a:off x="0" y="0"/>
          <a:ext cx="0" cy="0"/>
          <a:chOff x="0" y="0"/>
          <a:chExt cx="0" cy="0"/>
        </a:xfrm>
      </p:grpSpPr>
      <p:pic>
        <p:nvPicPr>
          <p:cNvPr id="2" name="Objet 1"/>
          <p:cNvPicPr>
            <a:picLocks noChangeAspect="1"/>
          </p:cNvPicPr>
          <p:nvPr/>
        </p:nvPicPr>
        <p:blipFill>
          <a:blip cstate="print"/>
          <a:stretch>
            <a:fillRect/>
          </a:stretch>
        </p:blipFill>
        <p:spPr>
          <a:xfrm>
            <a:off x="1588" y="1587"/>
            <a:ext cx="1588" cy="1588"/>
          </a:xfrm>
          <a:prstGeom prst="rect">
            <a:avLst/>
          </a:prstGeom>
        </p:spPr>
      </p:pic>
      <p:sp>
        <p:nvSpPr>
          <p:cNvPr id="6" name="Rectangle 5">
            <a:extLst>
              <a:ext uri="{FF2B5EF4-FFF2-40B4-BE49-F238E27FC236}">
                <a16:creationId xmlns:a16="http://schemas.microsoft.com/office/drawing/2014/main" id="{5C71C8FD-22B5-402B-929A-92A413622349}"/>
              </a:ext>
            </a:extLst>
          </p:cNvPr>
          <p:cNvSpPr/>
          <p:nvPr userDrawn="1"/>
        </p:nvSpPr>
        <p:spPr>
          <a:xfrm>
            <a:off x="0" y="2742565"/>
            <a:ext cx="12192000" cy="368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10" name="Titre 9">
            <a:extLst>
              <a:ext uri="{FF2B5EF4-FFF2-40B4-BE49-F238E27FC236}">
                <a16:creationId xmlns:a16="http://schemas.microsoft.com/office/drawing/2014/main" id="{5082B87C-F12D-4DDE-8313-F8B7D563F4F5}"/>
              </a:ext>
            </a:extLst>
          </p:cNvPr>
          <p:cNvSpPr>
            <a:spLocks noGrp="1"/>
          </p:cNvSpPr>
          <p:nvPr>
            <p:ph type="title"/>
          </p:nvPr>
        </p:nvSpPr>
        <p:spPr/>
        <p:txBody>
          <a:bodyPr/>
          <a:lstStyle/>
          <a:p>
            <a:r>
              <a:rPr lang="fr-FR"/>
              <a:t>Modifiez le style du titre</a:t>
            </a:r>
            <a:endParaRPr lang="fr-CA"/>
          </a:p>
        </p:txBody>
      </p:sp>
      <p:sp>
        <p:nvSpPr>
          <p:cNvPr id="14" name="Espace réservé du texte 3">
            <a:extLst>
              <a:ext uri="{FF2B5EF4-FFF2-40B4-BE49-F238E27FC236}">
                <a16:creationId xmlns:a16="http://schemas.microsoft.com/office/drawing/2014/main" id="{5D88722A-2014-4E1E-8BEC-85D21ACC9CCC}"/>
              </a:ext>
            </a:extLst>
          </p:cNvPr>
          <p:cNvSpPr>
            <a:spLocks noGrp="1"/>
          </p:cNvSpPr>
          <p:nvPr>
            <p:ph type="body" sz="quarter" idx="16"/>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8" name="Espace réservé du texte 7">
            <a:extLst>
              <a:ext uri="{FF2B5EF4-FFF2-40B4-BE49-F238E27FC236}">
                <a16:creationId xmlns:a16="http://schemas.microsoft.com/office/drawing/2014/main" id="{CB3D1813-BF64-4792-9712-507BCA387EB9}"/>
              </a:ext>
            </a:extLst>
          </p:cNvPr>
          <p:cNvSpPr>
            <a:spLocks noGrp="1"/>
          </p:cNvSpPr>
          <p:nvPr>
            <p:ph type="body" sz="quarter" idx="19"/>
          </p:nvPr>
        </p:nvSpPr>
        <p:spPr>
          <a:xfrm>
            <a:off x="431801" y="3923315"/>
            <a:ext cx="3630614" cy="1278400"/>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61FB5E1A-656B-4B24-BF6C-E097C2C96B51}"/>
              </a:ext>
            </a:extLst>
          </p:cNvPr>
          <p:cNvSpPr>
            <a:spLocks noGrp="1"/>
          </p:cNvSpPr>
          <p:nvPr>
            <p:ph type="body" sz="quarter" idx="20"/>
          </p:nvPr>
        </p:nvSpPr>
        <p:spPr>
          <a:xfrm>
            <a:off x="4279899" y="3923315"/>
            <a:ext cx="3630614" cy="1278400"/>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EFF37142-A427-444B-94F1-5839DE97E340}"/>
              </a:ext>
            </a:extLst>
          </p:cNvPr>
          <p:cNvSpPr>
            <a:spLocks noGrp="1"/>
          </p:cNvSpPr>
          <p:nvPr>
            <p:ph type="body" sz="quarter" idx="21"/>
          </p:nvPr>
        </p:nvSpPr>
        <p:spPr>
          <a:xfrm>
            <a:off x="8129586" y="3923315"/>
            <a:ext cx="3630614" cy="1278400"/>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8">
            <a:extLst>
              <a:ext uri="{FF2B5EF4-FFF2-40B4-BE49-F238E27FC236}">
                <a16:creationId xmlns:a16="http://schemas.microsoft.com/office/drawing/2014/main" id="{C1448303-395E-47DA-9982-F1B782EA6A35}"/>
              </a:ext>
            </a:extLst>
          </p:cNvPr>
          <p:cNvSpPr>
            <a:spLocks noGrp="1"/>
          </p:cNvSpPr>
          <p:nvPr>
            <p:ph type="body" sz="quarter" idx="22" hasCustomPrompt="1"/>
          </p:nvPr>
        </p:nvSpPr>
        <p:spPr>
          <a:xfrm>
            <a:off x="1617974" y="2277163"/>
            <a:ext cx="1258888" cy="1258599"/>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fr-FR" sz="6599" smtClean="0">
                <a:solidFill>
                  <a:schemeClr val="tx2"/>
                </a:solidFill>
              </a:defRPr>
            </a:lvl1pPr>
            <a:lvl2pPr marL="0" indent="0">
              <a:defRPr lang="fr-FR" sz="1800" smtClean="0">
                <a:solidFill>
                  <a:schemeClr val="accent2"/>
                </a:solidFill>
              </a:defRPr>
            </a:lvl2pPr>
            <a:lvl3pPr>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1</a:t>
            </a:r>
          </a:p>
        </p:txBody>
      </p:sp>
      <p:sp>
        <p:nvSpPr>
          <p:cNvPr id="19" name="Espace réservé du texte 8">
            <a:extLst>
              <a:ext uri="{FF2B5EF4-FFF2-40B4-BE49-F238E27FC236}">
                <a16:creationId xmlns:a16="http://schemas.microsoft.com/office/drawing/2014/main" id="{5567E55A-7B66-432E-AFAD-09316B03A4BD}"/>
              </a:ext>
            </a:extLst>
          </p:cNvPr>
          <p:cNvSpPr>
            <a:spLocks noGrp="1"/>
          </p:cNvSpPr>
          <p:nvPr>
            <p:ph type="body" sz="quarter" idx="23" hasCustomPrompt="1"/>
          </p:nvPr>
        </p:nvSpPr>
        <p:spPr>
          <a:xfrm>
            <a:off x="5465762" y="2277163"/>
            <a:ext cx="1258888" cy="1258599"/>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fr-FR" sz="6599" smtClean="0">
                <a:solidFill>
                  <a:schemeClr val="tx2"/>
                </a:solidFill>
              </a:defRPr>
            </a:lvl1pPr>
            <a:lvl2pPr marL="0" indent="0">
              <a:defRPr lang="fr-FR" sz="1800" smtClean="0">
                <a:solidFill>
                  <a:schemeClr val="accent2"/>
                </a:solidFill>
              </a:defRPr>
            </a:lvl2pPr>
            <a:lvl3pPr>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2</a:t>
            </a:r>
          </a:p>
        </p:txBody>
      </p:sp>
      <p:sp>
        <p:nvSpPr>
          <p:cNvPr id="20" name="Espace réservé du texte 8">
            <a:extLst>
              <a:ext uri="{FF2B5EF4-FFF2-40B4-BE49-F238E27FC236}">
                <a16:creationId xmlns:a16="http://schemas.microsoft.com/office/drawing/2014/main" id="{3AE114C6-E63D-41F7-B085-004CB5AD1356}"/>
              </a:ext>
            </a:extLst>
          </p:cNvPr>
          <p:cNvSpPr>
            <a:spLocks noGrp="1"/>
          </p:cNvSpPr>
          <p:nvPr>
            <p:ph type="body" sz="quarter" idx="24" hasCustomPrompt="1"/>
          </p:nvPr>
        </p:nvSpPr>
        <p:spPr>
          <a:xfrm>
            <a:off x="9315449" y="2277163"/>
            <a:ext cx="1258888" cy="1258599"/>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fr-FR" sz="6599" smtClean="0">
                <a:solidFill>
                  <a:schemeClr val="tx2"/>
                </a:solidFill>
              </a:defRPr>
            </a:lvl1pPr>
            <a:lvl2pPr marL="0" indent="0">
              <a:defRPr lang="fr-FR" sz="1800" smtClean="0">
                <a:solidFill>
                  <a:schemeClr val="accent2"/>
                </a:solidFill>
              </a:defRPr>
            </a:lvl2pPr>
            <a:lvl3pPr>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3</a:t>
            </a:r>
          </a:p>
        </p:txBody>
      </p:sp>
    </p:spTree>
    <p:extLst>
      <p:ext uri="{BB962C8B-B14F-4D97-AF65-F5344CB8AC3E}">
        <p14:creationId xmlns:p14="http://schemas.microsoft.com/office/powerpoint/2010/main" val="299610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verture et photo horizontale">
    <p:bg>
      <p:bgPr>
        <a:solidFill>
          <a:schemeClr val="tx2"/>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3176AF5-89DB-4989-AB92-9F0AE96BD195}"/>
              </a:ext>
            </a:extLst>
          </p:cNvPr>
          <p:cNvGraphicFramePr>
            <a:graphicFrameLocks noChangeAspect="1"/>
          </p:cNvGraphicFramePr>
          <p:nvPr userDrawn="1">
            <p:custDataLst>
              <p:tags r:id="rId1"/>
            </p:custDataLst>
            <p:extLst>
              <p:ext uri="{D42A27DB-BD31-4B8C-83A1-F6EECF244321}">
                <p14:modId xmlns:p14="http://schemas.microsoft.com/office/powerpoint/2010/main" val="2194988782"/>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3" name="Objet 2" hidden="1">
                        <a:extLst>
                          <a:ext uri="{FF2B5EF4-FFF2-40B4-BE49-F238E27FC236}">
                            <a16:creationId xmlns:a16="http://schemas.microsoft.com/office/drawing/2014/main" id="{23176AF5-89DB-4989-AB92-9F0AE96BD1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pic>
        <p:nvPicPr>
          <p:cNvPr id="22" name="Image 21" descr="Une image contenant lumière  Description générée automatiquement">
            <a:extLst>
              <a:ext uri="{FF2B5EF4-FFF2-40B4-BE49-F238E27FC236}">
                <a16:creationId xmlns:a16="http://schemas.microsoft.com/office/drawing/2014/main" id="{8AABC518-1C28-4693-A09B-B355C67D303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4963" t="-2824" r="15591" b="21628"/>
          <a:stretch/>
        </p:blipFill>
        <p:spPr>
          <a:xfrm rot="10800000">
            <a:off x="0" y="1587"/>
            <a:ext cx="12192000" cy="3161031"/>
          </a:xfrm>
          <a:prstGeom prst="rect">
            <a:avLst/>
          </a:prstGeom>
        </p:spPr>
      </p:pic>
      <p:sp>
        <p:nvSpPr>
          <p:cNvPr id="21" name="Espace réservé pour une image  30">
            <a:extLst>
              <a:ext uri="{FF2B5EF4-FFF2-40B4-BE49-F238E27FC236}">
                <a16:creationId xmlns:a16="http://schemas.microsoft.com/office/drawing/2014/main" id="{B0760AD3-0BF4-4FEA-AECC-0506A46CDDE1}"/>
              </a:ext>
            </a:extLst>
          </p:cNvPr>
          <p:cNvSpPr>
            <a:spLocks noGrp="1"/>
          </p:cNvSpPr>
          <p:nvPr>
            <p:ph type="pic" sz="quarter" idx="12" hasCustomPrompt="1"/>
          </p:nvPr>
        </p:nvSpPr>
        <p:spPr>
          <a:xfrm>
            <a:off x="427034" y="1"/>
            <a:ext cx="11333166" cy="2894850"/>
          </a:xfrm>
          <a:solidFill>
            <a:schemeClr val="bg1">
              <a:lumMod val="85000"/>
            </a:schemeClr>
          </a:solidFill>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couverture horizontale 1859x475</a:t>
            </a:r>
          </a:p>
        </p:txBody>
      </p:sp>
      <p:sp>
        <p:nvSpPr>
          <p:cNvPr id="17" name="Titre 1">
            <a:extLst>
              <a:ext uri="{FF2B5EF4-FFF2-40B4-BE49-F238E27FC236}">
                <a16:creationId xmlns:a16="http://schemas.microsoft.com/office/drawing/2014/main" id="{A23DD9EB-ED79-4A76-A403-D6BFDD6ACE14}"/>
              </a:ext>
            </a:extLst>
          </p:cNvPr>
          <p:cNvSpPr>
            <a:spLocks noGrp="1"/>
          </p:cNvSpPr>
          <p:nvPr>
            <p:ph type="title"/>
          </p:nvPr>
        </p:nvSpPr>
        <p:spPr>
          <a:xfrm>
            <a:off x="433385" y="4031920"/>
            <a:ext cx="9401178" cy="1421028"/>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8" name="Espace réservé du texte 24">
            <a:extLst>
              <a:ext uri="{FF2B5EF4-FFF2-40B4-BE49-F238E27FC236}">
                <a16:creationId xmlns:a16="http://schemas.microsoft.com/office/drawing/2014/main" id="{D2EEFEE2-06F5-45B1-9AC1-C4B4A29E696D}"/>
              </a:ext>
            </a:extLst>
          </p:cNvPr>
          <p:cNvSpPr>
            <a:spLocks noGrp="1"/>
          </p:cNvSpPr>
          <p:nvPr>
            <p:ph type="body" sz="quarter" idx="10"/>
          </p:nvPr>
        </p:nvSpPr>
        <p:spPr>
          <a:xfrm>
            <a:off x="427034" y="3546194"/>
            <a:ext cx="9401176" cy="21795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19" name="Espace réservé du texte 24">
            <a:extLst>
              <a:ext uri="{FF2B5EF4-FFF2-40B4-BE49-F238E27FC236}">
                <a16:creationId xmlns:a16="http://schemas.microsoft.com/office/drawing/2014/main" id="{16D00B47-2732-427D-9431-CFC3535CAC94}"/>
              </a:ext>
            </a:extLst>
          </p:cNvPr>
          <p:cNvSpPr>
            <a:spLocks noGrp="1"/>
          </p:cNvSpPr>
          <p:nvPr>
            <p:ph type="body" sz="quarter" idx="11" hasCustomPrompt="1"/>
          </p:nvPr>
        </p:nvSpPr>
        <p:spPr>
          <a:xfrm>
            <a:off x="433387" y="5619593"/>
            <a:ext cx="9401176" cy="821400"/>
          </a:xfrm>
          <a:blipFill dpi="0" rotWithShape="1">
            <a:blip r:embed="rId6">
              <a:extLst>
                <a:ext uri="{96DAC541-7B7A-43D3-8B79-37D633B846F1}">
                  <asvg:svgBlip xmlns:asvg="http://schemas.microsoft.com/office/drawing/2016/SVG/main" r:embed="rId7"/>
                </a:ext>
              </a:extLst>
            </a:blip>
            <a:srcRect/>
            <a:tile tx="0" ty="0" sx="100000" sy="100000" flip="none" algn="tl"/>
          </a:blipFill>
        </p:spPr>
        <p:txBody>
          <a:bodyPr wrap="square" lIns="0" tIns="360000" rIns="0" bIns="0" anchor="b" anchorCtr="0">
            <a:spAutoFit/>
          </a:bodyPr>
          <a:lstStyle>
            <a:lvl1pPr marL="0" indent="0" rtl="0">
              <a:lnSpc>
                <a:spcPct val="120000"/>
              </a:lnSpc>
              <a:buNone/>
              <a:defRPr sz="1300" cap="all" spc="180" baseline="0">
                <a:solidFill>
                  <a:schemeClr val="bg1"/>
                </a:solidFill>
              </a:defRPr>
            </a:lvl1pPr>
          </a:lstStyle>
          <a:p>
            <a:pPr lvl="0"/>
            <a:r>
              <a:rPr lang="fr-CA"/>
              <a:t>Cliquez pour modifier les styles du texte </a:t>
            </a:r>
            <a:br>
              <a:rPr lang="fr-CA"/>
            </a:br>
            <a:r>
              <a:rPr lang="fr-CA"/>
              <a:t>du masque</a:t>
            </a:r>
          </a:p>
        </p:txBody>
      </p:sp>
      <p:sp>
        <p:nvSpPr>
          <p:cNvPr id="14" name="Forme libre : forme 13">
            <a:extLst>
              <a:ext uri="{FF2B5EF4-FFF2-40B4-BE49-F238E27FC236}">
                <a16:creationId xmlns:a16="http://schemas.microsoft.com/office/drawing/2014/main" id="{5E327611-702F-455F-A6E7-7BC19E40E7C5}"/>
              </a:ext>
            </a:extLst>
          </p:cNvPr>
          <p:cNvSpPr/>
          <p:nvPr userDrawn="1"/>
        </p:nvSpPr>
        <p:spPr>
          <a:xfrm>
            <a:off x="10507663" y="5571872"/>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spTree>
    <p:extLst>
      <p:ext uri="{BB962C8B-B14F-4D97-AF65-F5344CB8AC3E}">
        <p14:creationId xmlns:p14="http://schemas.microsoft.com/office/powerpoint/2010/main" val="1312044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à gauche et espace à droite">
    <p:bg>
      <p:bgPr>
        <a:solidFill>
          <a:schemeClr val="bg2"/>
        </a:solidFill>
        <a:effectLst/>
      </p:bgPr>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0B064F74-A7FE-4FCA-BD78-5016D35510AE}"/>
              </a:ext>
            </a:extLst>
          </p:cNvPr>
          <p:cNvGraphicFramePr>
            <a:graphicFrameLocks noChangeAspect="1"/>
          </p:cNvGraphicFramePr>
          <p:nvPr userDrawn="1">
            <p:custDataLst>
              <p:tags r:id="rId1"/>
            </p:custDataLst>
            <p:extLst>
              <p:ext uri="{D42A27DB-BD31-4B8C-83A1-F6EECF244321}">
                <p14:modId xmlns:p14="http://schemas.microsoft.com/office/powerpoint/2010/main" val="2816505907"/>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5" name="Objet 4" hidden="1">
                        <a:extLst>
                          <a:ext uri="{FF2B5EF4-FFF2-40B4-BE49-F238E27FC236}">
                            <a16:creationId xmlns:a16="http://schemas.microsoft.com/office/drawing/2014/main" id="{0B064F74-A7FE-4FCA-BD78-5016D35510AE}"/>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2" name="Rectangle 1">
            <a:extLst>
              <a:ext uri="{FF2B5EF4-FFF2-40B4-BE49-F238E27FC236}">
                <a16:creationId xmlns:a16="http://schemas.microsoft.com/office/drawing/2014/main" id="{D4378914-2BEA-4CB3-9EDD-782BE10E9EB5}"/>
              </a:ext>
            </a:extLst>
          </p:cNvPr>
          <p:cNvSpPr/>
          <p:nvPr userDrawn="1"/>
        </p:nvSpPr>
        <p:spPr>
          <a:xfrm flipH="1">
            <a:off x="4895571" y="1"/>
            <a:ext cx="729642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031971"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431801" y="2501321"/>
            <a:ext cx="4031971"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031970"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Tree>
    <p:extLst>
      <p:ext uri="{BB962C8B-B14F-4D97-AF65-F5344CB8AC3E}">
        <p14:creationId xmlns:p14="http://schemas.microsoft.com/office/powerpoint/2010/main" val="15718468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à gauche et texte à droite">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B2B9D5E3-DABA-4EBE-8ABF-6252BB75DC95}"/>
              </a:ext>
            </a:extLst>
          </p:cNvPr>
          <p:cNvGraphicFramePr>
            <a:graphicFrameLocks noChangeAspect="1"/>
          </p:cNvGraphicFramePr>
          <p:nvPr userDrawn="1">
            <p:custDataLst>
              <p:tags r:id="rId1"/>
            </p:custDataLst>
            <p:extLst>
              <p:ext uri="{D42A27DB-BD31-4B8C-83A1-F6EECF244321}">
                <p14:modId xmlns:p14="http://schemas.microsoft.com/office/powerpoint/2010/main" val="729876315"/>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B2B9D5E3-DABA-4EBE-8ABF-6252BB75DC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031971"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431801" y="2501321"/>
            <a:ext cx="4031971"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031970"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431700"/>
            <a:ext cx="6431242" cy="5993012"/>
          </a:xfrm>
        </p:spPr>
        <p:txBody>
          <a:bodyPr/>
          <a:lstStyle>
            <a:lvl1pPr rtl="0">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85788378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uche droite texte">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60120855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2501321"/>
            <a:ext cx="4031971" cy="498483"/>
          </a:xfrm>
        </p:spPr>
        <p:txBody>
          <a:bodyPr vert="horz"/>
          <a:lstStyle>
            <a:lvl1pPr rtl="0">
              <a:defRPr>
                <a:solidFill>
                  <a:schemeClr val="tx1"/>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2050207"/>
            <a:ext cx="4031970" cy="400017"/>
          </a:xfrm>
        </p:spPr>
        <p:txBody>
          <a:bodyPr wrap="square" anchor="b">
            <a:spAutoFit/>
          </a:bodyPr>
          <a:lstStyle>
            <a:lvl1pPr rtl="0">
              <a:defRPr sz="1300" b="0" cap="all" spc="180" baseline="0">
                <a:solidFill>
                  <a:schemeClr val="accent3"/>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2501321"/>
            <a:ext cx="6431242" cy="3923392"/>
          </a:xfrm>
        </p:spPr>
        <p:txBody>
          <a:bodyPr/>
          <a:lstStyle>
            <a:lvl1pPr rtl="0">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353254750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auche étroit droite texte">
    <p:bg>
      <p:bgPr>
        <a:solidFill>
          <a:schemeClr val="bg2"/>
        </a:solidFill>
        <a:effectLst/>
      </p:bgPr>
    </p:bg>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9D952968-A62C-489B-BBC3-805CCE7F0E4D}"/>
              </a:ext>
            </a:extLst>
          </p:cNvPr>
          <p:cNvGraphicFramePr>
            <a:graphicFrameLocks noChangeAspect="1"/>
          </p:cNvGraphicFramePr>
          <p:nvPr userDrawn="1">
            <p:custDataLst>
              <p:tags r:id="rId1"/>
            </p:custDataLst>
            <p:extLst>
              <p:ext uri="{D42A27DB-BD31-4B8C-83A1-F6EECF244321}">
                <p14:modId xmlns:p14="http://schemas.microsoft.com/office/powerpoint/2010/main" val="800663113"/>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7" name="Objet 6" hidden="1">
                        <a:extLst>
                          <a:ext uri="{FF2B5EF4-FFF2-40B4-BE49-F238E27FC236}">
                            <a16:creationId xmlns:a16="http://schemas.microsoft.com/office/drawing/2014/main" id="{9D952968-A62C-489B-BBC3-805CCE7F0E4D}"/>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064001" y="1"/>
            <a:ext cx="812799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2501321"/>
            <a:ext cx="3189149" cy="498483"/>
          </a:xfrm>
        </p:spPr>
        <p:txBody>
          <a:bodyPr vert="horz"/>
          <a:lstStyle>
            <a:lvl1pPr rtl="0">
              <a:defRPr>
                <a:solidFill>
                  <a:schemeClr val="tx1"/>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2050207"/>
            <a:ext cx="3189148" cy="400017"/>
          </a:xfrm>
        </p:spPr>
        <p:txBody>
          <a:bodyPr wrap="square" anchor="b">
            <a:spAutoFit/>
          </a:bodyPr>
          <a:lstStyle>
            <a:lvl1pPr rtl="0">
              <a:defRPr sz="1300" b="0" cap="all" spc="180" baseline="0">
                <a:solidFill>
                  <a:schemeClr val="accent3"/>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4596715" y="431700"/>
            <a:ext cx="7161899" cy="5993012"/>
          </a:xfrm>
        </p:spPr>
        <p:txBody>
          <a:bodyPr anchor="ctr"/>
          <a:lstStyle>
            <a:lvl1pPr rtl="0">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22696048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auche droite texte gris">
    <p:bg>
      <p:bgRef idx="1001">
        <a:schemeClr val="bg2"/>
      </p:bgRef>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3610666698"/>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2501321"/>
            <a:ext cx="4031971"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2050207"/>
            <a:ext cx="4031970" cy="400017"/>
          </a:xfrm>
        </p:spPr>
        <p:txBody>
          <a:bodyPr wrap="square" anchor="b">
            <a:spAutoFit/>
          </a:bodyPr>
          <a:lstStyle>
            <a:lvl1pPr rtl="0">
              <a:defRPr sz="1300" b="0" cap="all" spc="180" baseline="0">
                <a:solidFill>
                  <a:schemeClr val="accent2"/>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2501321"/>
            <a:ext cx="6431242" cy="3923392"/>
          </a:xfrm>
        </p:spPr>
        <p:txBody>
          <a:bodyPr/>
          <a:lstStyle>
            <a:lvl1pPr rtl="0">
              <a:defRPr/>
            </a:lvl1pPr>
            <a:lvl2pPr rtl="0">
              <a:defRPr>
                <a:solidFill>
                  <a:schemeClr val="tx2"/>
                </a:solidFill>
              </a:defRPr>
            </a:lvl2pPr>
            <a:lvl3pPr rtl="0">
              <a:defRPr>
                <a:solidFill>
                  <a:schemeClr val="tx2"/>
                </a:solidFill>
              </a:defRPr>
            </a:lvl3pPr>
            <a:lvl4pPr rtl="0">
              <a:defRPr>
                <a:solidFill>
                  <a:schemeClr val="tx2"/>
                </a:solidFill>
              </a:defRPr>
            </a:lvl4pPr>
            <a:lvl5pPr rtl="0">
              <a:defRPr>
                <a:solidFill>
                  <a:schemeClr val="tx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363222012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auche étroit droite texte gris">
    <p:bg>
      <p:bgRef idx="1001">
        <a:schemeClr val="bg2"/>
      </p:bgRef>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3080194680"/>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031971"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031970" cy="400017"/>
          </a:xfrm>
        </p:spPr>
        <p:txBody>
          <a:bodyPr wrap="square" anchor="t">
            <a:spAutoFit/>
          </a:bodyPr>
          <a:lstStyle>
            <a:lvl1pPr rtl="0">
              <a:defRPr sz="1300" b="0" cap="all" spc="180" baseline="0">
                <a:solidFill>
                  <a:schemeClr val="accent2"/>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431700"/>
            <a:ext cx="6431242" cy="5993012"/>
          </a:xfrm>
        </p:spPr>
        <p:txBody>
          <a:bodyPr/>
          <a:lstStyle>
            <a:lvl1pPr rtl="0">
              <a:defRPr/>
            </a:lvl1pPr>
            <a:lvl2pPr rtl="0">
              <a:defRPr>
                <a:solidFill>
                  <a:schemeClr val="tx2"/>
                </a:solidFill>
              </a:defRPr>
            </a:lvl2pPr>
            <a:lvl3pPr rtl="0">
              <a:defRPr>
                <a:solidFill>
                  <a:schemeClr val="tx2"/>
                </a:solidFill>
              </a:defRPr>
            </a:lvl3pPr>
            <a:lvl4pPr rtl="0">
              <a:defRPr>
                <a:solidFill>
                  <a:schemeClr val="tx2"/>
                </a:solidFill>
              </a:defRPr>
            </a:lvl4pPr>
            <a:lvl5pPr rtl="0">
              <a:defRPr>
                <a:solidFill>
                  <a:schemeClr val="tx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0" name="Espace réservé du texte 3">
            <a:extLst>
              <a:ext uri="{FF2B5EF4-FFF2-40B4-BE49-F238E27FC236}">
                <a16:creationId xmlns:a16="http://schemas.microsoft.com/office/drawing/2014/main" id="{32C7B8BF-EB56-464E-B94F-CBFD23F9E9B7}"/>
              </a:ext>
            </a:extLst>
          </p:cNvPr>
          <p:cNvSpPr>
            <a:spLocks noGrp="1"/>
          </p:cNvSpPr>
          <p:nvPr>
            <p:ph type="body" sz="quarter" idx="10"/>
          </p:nvPr>
        </p:nvSpPr>
        <p:spPr>
          <a:xfrm>
            <a:off x="431801" y="2501321"/>
            <a:ext cx="4031971" cy="3923392"/>
          </a:xfrm>
        </p:spPr>
        <p:txBody>
          <a:bodyPr/>
          <a:lstStyle>
            <a:lvl1pPr rtl="0">
              <a:defRPr>
                <a:solidFill>
                  <a:schemeClr val="accent2"/>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41687538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auche droite photo 01">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B2B9D5E3-DABA-4EBE-8ABF-6252BB75DC95}"/>
              </a:ext>
            </a:extLst>
          </p:cNvPr>
          <p:cNvGraphicFramePr>
            <a:graphicFrameLocks noChangeAspect="1"/>
          </p:cNvGraphicFramePr>
          <p:nvPr userDrawn="1">
            <p:custDataLst>
              <p:tags r:id="rId1"/>
            </p:custDataLst>
            <p:extLst>
              <p:ext uri="{D42A27DB-BD31-4B8C-83A1-F6EECF244321}">
                <p14:modId xmlns:p14="http://schemas.microsoft.com/office/powerpoint/2010/main" val="1742612529"/>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B2B9D5E3-DABA-4EBE-8ABF-6252BB75DC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45719"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487863"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431801" y="2501321"/>
            <a:ext cx="4487863"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487862"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
        <p:nvSpPr>
          <p:cNvPr id="12" name="Espace réservé pour une image  30">
            <a:extLst>
              <a:ext uri="{FF2B5EF4-FFF2-40B4-BE49-F238E27FC236}">
                <a16:creationId xmlns:a16="http://schemas.microsoft.com/office/drawing/2014/main" id="{B623FCCD-F6C3-4415-BC90-C0BD795679C2}"/>
              </a:ext>
            </a:extLst>
          </p:cNvPr>
          <p:cNvSpPr>
            <a:spLocks noGrp="1"/>
          </p:cNvSpPr>
          <p:nvPr>
            <p:ph type="pic" sz="quarter" idx="12" hasCustomPrompt="1"/>
          </p:nvPr>
        </p:nvSpPr>
        <p:spPr>
          <a:xfrm>
            <a:off x="5353050" y="431700"/>
            <a:ext cx="6837362" cy="5993012"/>
          </a:xfrm>
          <a:solidFill>
            <a:schemeClr val="tx2"/>
          </a:solidFill>
          <a:ln>
            <a:noFill/>
          </a:ln>
        </p:spPr>
        <p:txBody>
          <a:bodyPr anchor="t"/>
          <a:lstStyle>
            <a:lvl1pPr marL="0" indent="0" algn="ctr">
              <a:buNone/>
              <a:defRPr b="0">
                <a:solidFill>
                  <a:schemeClr val="bg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a:p>
            <a:endParaRPr lang="fr-CA"/>
          </a:p>
        </p:txBody>
      </p:sp>
    </p:spTree>
    <p:extLst>
      <p:ext uri="{BB962C8B-B14F-4D97-AF65-F5344CB8AC3E}">
        <p14:creationId xmlns:p14="http://schemas.microsoft.com/office/powerpoint/2010/main" val="32767147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auche droite photo 02">
    <p:bg>
      <p:bgPr>
        <a:solidFill>
          <a:schemeClr val="bg1"/>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3892558769"/>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45719"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487863"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487862" cy="400017"/>
          </a:xfrm>
        </p:spPr>
        <p:txBody>
          <a:bodyPr wrap="square" anchor="t">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du texte 3">
            <a:extLst>
              <a:ext uri="{FF2B5EF4-FFF2-40B4-BE49-F238E27FC236}">
                <a16:creationId xmlns:a16="http://schemas.microsoft.com/office/drawing/2014/main" id="{32C7B8BF-EB56-464E-B94F-CBFD23F9E9B7}"/>
              </a:ext>
            </a:extLst>
          </p:cNvPr>
          <p:cNvSpPr>
            <a:spLocks noGrp="1"/>
          </p:cNvSpPr>
          <p:nvPr>
            <p:ph type="body" sz="quarter" idx="10"/>
          </p:nvPr>
        </p:nvSpPr>
        <p:spPr>
          <a:xfrm>
            <a:off x="431801" y="2501321"/>
            <a:ext cx="4487863" cy="3923392"/>
          </a:xfrm>
        </p:spPr>
        <p:txBody>
          <a:bodyPr/>
          <a:lstStyle>
            <a:lvl1pPr rtl="0">
              <a:defRPr>
                <a:solidFill>
                  <a:schemeClr val="accent2"/>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2" name="Espace réservé pour une image  30">
            <a:extLst>
              <a:ext uri="{FF2B5EF4-FFF2-40B4-BE49-F238E27FC236}">
                <a16:creationId xmlns:a16="http://schemas.microsoft.com/office/drawing/2014/main" id="{8467801D-46B6-4A46-AF30-647733376001}"/>
              </a:ext>
            </a:extLst>
          </p:cNvPr>
          <p:cNvSpPr>
            <a:spLocks noGrp="1"/>
          </p:cNvSpPr>
          <p:nvPr>
            <p:ph type="pic" sz="quarter" idx="12" hasCustomPrompt="1"/>
          </p:nvPr>
        </p:nvSpPr>
        <p:spPr>
          <a:xfrm>
            <a:off x="5353050" y="431700"/>
            <a:ext cx="6837362" cy="5993012"/>
          </a:xfrm>
          <a:solidFill>
            <a:schemeClr val="bg1"/>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a:p>
            <a:endParaRPr lang="fr-CA"/>
          </a:p>
          <a:p>
            <a:endParaRPr lang="fr-CA"/>
          </a:p>
          <a:p>
            <a:endParaRPr lang="fr-CA"/>
          </a:p>
        </p:txBody>
      </p:sp>
    </p:spTree>
    <p:extLst>
      <p:ext uri="{BB962C8B-B14F-4D97-AF65-F5344CB8AC3E}">
        <p14:creationId xmlns:p14="http://schemas.microsoft.com/office/powerpoint/2010/main" val="159073675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auche droite photo 03">
    <p:bg>
      <p:bgPr>
        <a:solidFill>
          <a:schemeClr val="bg1"/>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143564905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7298019" y="685441"/>
            <a:ext cx="4460595"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7298019" y="431700"/>
            <a:ext cx="4460594" cy="400017"/>
          </a:xfrm>
        </p:spPr>
        <p:txBody>
          <a:bodyPr wrap="square" anchor="t">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du texte 3">
            <a:extLst>
              <a:ext uri="{FF2B5EF4-FFF2-40B4-BE49-F238E27FC236}">
                <a16:creationId xmlns:a16="http://schemas.microsoft.com/office/drawing/2014/main" id="{32C7B8BF-EB56-464E-B94F-CBFD23F9E9B7}"/>
              </a:ext>
            </a:extLst>
          </p:cNvPr>
          <p:cNvSpPr>
            <a:spLocks noGrp="1"/>
          </p:cNvSpPr>
          <p:nvPr>
            <p:ph type="body" sz="quarter" idx="10"/>
          </p:nvPr>
        </p:nvSpPr>
        <p:spPr>
          <a:xfrm>
            <a:off x="7298019" y="2501321"/>
            <a:ext cx="4460595" cy="3923392"/>
          </a:xfrm>
        </p:spPr>
        <p:txBody>
          <a:bodyPr/>
          <a:lstStyle>
            <a:lvl1pPr rtl="0">
              <a:defRPr>
                <a:solidFill>
                  <a:schemeClr val="accent2"/>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2" name="Espace réservé pour une image  30">
            <a:extLst>
              <a:ext uri="{FF2B5EF4-FFF2-40B4-BE49-F238E27FC236}">
                <a16:creationId xmlns:a16="http://schemas.microsoft.com/office/drawing/2014/main" id="{8467801D-46B6-4A46-AF30-647733376001}"/>
              </a:ext>
            </a:extLst>
          </p:cNvPr>
          <p:cNvSpPr>
            <a:spLocks noGrp="1"/>
          </p:cNvSpPr>
          <p:nvPr>
            <p:ph type="pic" sz="quarter" idx="12" hasCustomPrompt="1"/>
          </p:nvPr>
        </p:nvSpPr>
        <p:spPr>
          <a:xfrm>
            <a:off x="3176" y="431700"/>
            <a:ext cx="6837362" cy="5993012"/>
          </a:xfrm>
          <a:solidFill>
            <a:schemeClr val="bg2"/>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a:p>
            <a:endParaRPr lang="fr-CA"/>
          </a:p>
        </p:txBody>
      </p:sp>
    </p:spTree>
    <p:extLst>
      <p:ext uri="{BB962C8B-B14F-4D97-AF65-F5344CB8AC3E}">
        <p14:creationId xmlns:p14="http://schemas.microsoft.com/office/powerpoint/2010/main" val="40736349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auche droite photo 04">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B2B9D5E3-DABA-4EBE-8ABF-6252BB75DC95}"/>
              </a:ext>
            </a:extLst>
          </p:cNvPr>
          <p:cNvGraphicFramePr>
            <a:graphicFrameLocks noChangeAspect="1"/>
          </p:cNvGraphicFramePr>
          <p:nvPr userDrawn="1">
            <p:custDataLst>
              <p:tags r:id="rId1"/>
            </p:custDataLst>
            <p:extLst>
              <p:ext uri="{D42A27DB-BD31-4B8C-83A1-F6EECF244321}">
                <p14:modId xmlns:p14="http://schemas.microsoft.com/office/powerpoint/2010/main" val="2993750696"/>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B2B9D5E3-DABA-4EBE-8ABF-6252BB75DC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7252300" y="1587"/>
            <a:ext cx="45719"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7298019" y="685441"/>
            <a:ext cx="4460595"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7298019" y="2501321"/>
            <a:ext cx="4460595"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7298019" y="431700"/>
            <a:ext cx="4460594"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
        <p:nvSpPr>
          <p:cNvPr id="12" name="Espace réservé pour une image  30">
            <a:extLst>
              <a:ext uri="{FF2B5EF4-FFF2-40B4-BE49-F238E27FC236}">
                <a16:creationId xmlns:a16="http://schemas.microsoft.com/office/drawing/2014/main" id="{B623FCCD-F6C3-4415-BC90-C0BD795679C2}"/>
              </a:ext>
            </a:extLst>
          </p:cNvPr>
          <p:cNvSpPr>
            <a:spLocks noGrp="1"/>
          </p:cNvSpPr>
          <p:nvPr>
            <p:ph type="pic" sz="quarter" idx="12" hasCustomPrompt="1"/>
          </p:nvPr>
        </p:nvSpPr>
        <p:spPr>
          <a:xfrm>
            <a:off x="0" y="431700"/>
            <a:ext cx="6837362" cy="5993012"/>
          </a:xfrm>
          <a:solidFill>
            <a:schemeClr val="tx2"/>
          </a:solidFill>
          <a:ln>
            <a:noFill/>
          </a:ln>
        </p:spPr>
        <p:txBody>
          <a:bodyPr anchor="t"/>
          <a:lstStyle>
            <a:lvl1pPr marL="0" indent="0" algn="ctr">
              <a:buNone/>
              <a:defRPr b="0">
                <a:solidFill>
                  <a:schemeClr val="bg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p:txBody>
      </p:sp>
    </p:spTree>
    <p:extLst>
      <p:ext uri="{BB962C8B-B14F-4D97-AF65-F5344CB8AC3E}">
        <p14:creationId xmlns:p14="http://schemas.microsoft.com/office/powerpoint/2010/main" val="400072999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verture et photo verticale">
    <p:bg>
      <p:bgPr>
        <a:solidFill>
          <a:schemeClr val="tx2"/>
        </a:solidFill>
        <a:effectLst/>
      </p:bgPr>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057F4E5B-ADE2-4D54-882C-4A2413A40F9E}"/>
              </a:ext>
            </a:extLst>
          </p:cNvPr>
          <p:cNvGraphicFramePr>
            <a:graphicFrameLocks noChangeAspect="1"/>
          </p:cNvGraphicFramePr>
          <p:nvPr userDrawn="1">
            <p:custDataLst>
              <p:tags r:id="rId1"/>
            </p:custDataLst>
            <p:extLst>
              <p:ext uri="{D42A27DB-BD31-4B8C-83A1-F6EECF244321}">
                <p14:modId xmlns:p14="http://schemas.microsoft.com/office/powerpoint/2010/main" val="4146949146"/>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8" name="Objet 7" hidden="1">
                        <a:extLst>
                          <a:ext uri="{FF2B5EF4-FFF2-40B4-BE49-F238E27FC236}">
                            <a16:creationId xmlns:a16="http://schemas.microsoft.com/office/drawing/2014/main" id="{057F4E5B-ADE2-4D54-882C-4A2413A40F9E}"/>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6" name="Objet 5"/>
          <p:cNvPicPr>
            <a:picLocks noChangeAspect="1"/>
          </p:cNvPicPr>
          <p:nvPr/>
        </p:nvPicPr>
        <p:blipFill>
          <a:blip cstate="print"/>
          <a:stretch>
            <a:fillRect/>
          </a:stretch>
        </p:blipFill>
        <p:spPr>
          <a:xfrm>
            <a:off x="1588" y="1587"/>
            <a:ext cx="1588" cy="1588"/>
          </a:xfrm>
          <a:prstGeom prst="rect">
            <a:avLst/>
          </a:prstGeom>
        </p:spPr>
      </p:pic>
      <p:pic>
        <p:nvPicPr>
          <p:cNvPr id="15" name="Image 14">
            <a:extLst>
              <a:ext uri="{FF2B5EF4-FFF2-40B4-BE49-F238E27FC236}">
                <a16:creationId xmlns:a16="http://schemas.microsoft.com/office/drawing/2014/main" id="{0E0CDDB6-46E9-439D-B2A5-25D45117AC9F}"/>
              </a:ext>
            </a:extLst>
          </p:cNvPr>
          <p:cNvPicPr>
            <a:picLocks noChangeAspect="1"/>
          </p:cNvPicPr>
          <p:nvPr userDrawn="1"/>
        </p:nvPicPr>
        <p:blipFill rotWithShape="1">
          <a:blip r:embed="rId5"/>
          <a:srcRect l="725" b="2328"/>
          <a:stretch/>
        </p:blipFill>
        <p:spPr>
          <a:xfrm>
            <a:off x="0" y="0"/>
            <a:ext cx="12192000" cy="6858000"/>
          </a:xfrm>
          <a:prstGeom prst="rect">
            <a:avLst/>
          </a:prstGeom>
        </p:spPr>
      </p:pic>
      <p:sp>
        <p:nvSpPr>
          <p:cNvPr id="5" name="Forme libre : forme 4">
            <a:extLst>
              <a:ext uri="{FF2B5EF4-FFF2-40B4-BE49-F238E27FC236}">
                <a16:creationId xmlns:a16="http://schemas.microsoft.com/office/drawing/2014/main" id="{3DA9C19F-97ED-46F0-B31D-DABD69EE163C}"/>
              </a:ext>
            </a:extLst>
          </p:cNvPr>
          <p:cNvSpPr/>
          <p:nvPr userDrawn="1"/>
        </p:nvSpPr>
        <p:spPr>
          <a:xfrm>
            <a:off x="10507663" y="5571872"/>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sp>
        <p:nvSpPr>
          <p:cNvPr id="2" name="Titre 1">
            <a:extLst>
              <a:ext uri="{FF2B5EF4-FFF2-40B4-BE49-F238E27FC236}">
                <a16:creationId xmlns:a16="http://schemas.microsoft.com/office/drawing/2014/main" id="{5768F30E-CCBD-47D5-BB77-EF3380EEEC67}"/>
              </a:ext>
            </a:extLst>
          </p:cNvPr>
          <p:cNvSpPr>
            <a:spLocks noGrp="1"/>
          </p:cNvSpPr>
          <p:nvPr>
            <p:ph type="title"/>
          </p:nvPr>
        </p:nvSpPr>
        <p:spPr>
          <a:xfrm>
            <a:off x="4279902" y="2506921"/>
            <a:ext cx="5770562"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25" name="Espace réservé du texte 24">
            <a:extLst>
              <a:ext uri="{FF2B5EF4-FFF2-40B4-BE49-F238E27FC236}">
                <a16:creationId xmlns:a16="http://schemas.microsoft.com/office/drawing/2014/main" id="{06A69DCD-0793-4926-BEFC-6D06955E6259}"/>
              </a:ext>
            </a:extLst>
          </p:cNvPr>
          <p:cNvSpPr>
            <a:spLocks noGrp="1"/>
          </p:cNvSpPr>
          <p:nvPr>
            <p:ph type="body" sz="quarter" idx="10"/>
          </p:nvPr>
        </p:nvSpPr>
        <p:spPr>
          <a:xfrm>
            <a:off x="4279903" y="1815231"/>
            <a:ext cx="5770561" cy="45796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26" name="Espace réservé du texte 24">
            <a:extLst>
              <a:ext uri="{FF2B5EF4-FFF2-40B4-BE49-F238E27FC236}">
                <a16:creationId xmlns:a16="http://schemas.microsoft.com/office/drawing/2014/main" id="{5C391115-5B48-41FA-BCD3-04111090BF1E}"/>
              </a:ext>
            </a:extLst>
          </p:cNvPr>
          <p:cNvSpPr>
            <a:spLocks noGrp="1"/>
          </p:cNvSpPr>
          <p:nvPr>
            <p:ph type="body" sz="quarter" idx="11"/>
          </p:nvPr>
        </p:nvSpPr>
        <p:spPr>
          <a:xfrm>
            <a:off x="4279903" y="5558403"/>
            <a:ext cx="5770561" cy="894086"/>
          </a:xfrm>
          <a:blipFill dpi="0" rotWithShape="1">
            <a:blip r:embed="rId6">
              <a:extLst>
                <a:ext uri="{96DAC541-7B7A-43D3-8B79-37D633B846F1}">
                  <asvg:svgBlip xmlns:asvg="http://schemas.microsoft.com/office/drawing/2016/SVG/main" r:embed="rId7"/>
                </a:ext>
              </a:extLst>
            </a:blip>
            <a:srcRect/>
            <a:tile tx="0" ty="0" sx="100000" sy="100000" flip="none" algn="tl"/>
          </a:blipFill>
        </p:spPr>
        <p:txBody>
          <a:bodyPr wrap="square" lIns="0" tIns="432000" rIns="0" bIns="0" anchor="b">
            <a:spAutoFit/>
          </a:bodyPr>
          <a:lstStyle>
            <a:lvl1pPr marL="0" indent="0" rtl="0">
              <a:lnSpc>
                <a:spcPct val="120000"/>
              </a:lnSpc>
              <a:buNone/>
              <a:defRPr sz="1300" cap="all" spc="180" baseline="0">
                <a:solidFill>
                  <a:schemeClr val="bg1"/>
                </a:solidFill>
              </a:defRPr>
            </a:lvl1pPr>
          </a:lstStyle>
          <a:p>
            <a:pPr lvl="0"/>
            <a:r>
              <a:rPr lang="fr-CA"/>
              <a:t>Cliquez pour modifier les styles du texte du masque</a:t>
            </a:r>
          </a:p>
        </p:txBody>
      </p:sp>
      <p:sp>
        <p:nvSpPr>
          <p:cNvPr id="31" name="Espace réservé pour une image  30">
            <a:extLst>
              <a:ext uri="{FF2B5EF4-FFF2-40B4-BE49-F238E27FC236}">
                <a16:creationId xmlns:a16="http://schemas.microsoft.com/office/drawing/2014/main" id="{69ECB254-0858-49BB-9CC2-0A380D3777BA}"/>
              </a:ext>
            </a:extLst>
          </p:cNvPr>
          <p:cNvSpPr>
            <a:spLocks noGrp="1"/>
          </p:cNvSpPr>
          <p:nvPr>
            <p:ph type="pic" sz="quarter" idx="12" hasCustomPrompt="1"/>
          </p:nvPr>
        </p:nvSpPr>
        <p:spPr>
          <a:xfrm>
            <a:off x="1" y="431701"/>
            <a:ext cx="3810000" cy="5997774"/>
          </a:xfrm>
          <a:solidFill>
            <a:schemeClr val="bg1">
              <a:lumMod val="85000"/>
            </a:schemeClr>
          </a:solidFill>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couverture verticale 625x985</a:t>
            </a:r>
          </a:p>
        </p:txBody>
      </p:sp>
    </p:spTree>
    <p:extLst>
      <p:ext uri="{BB962C8B-B14F-4D97-AF65-F5344CB8AC3E}">
        <p14:creationId xmlns:p14="http://schemas.microsoft.com/office/powerpoint/2010/main" val="37108074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Équipe de 3">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633413" y="4029334"/>
            <a:ext cx="3228974" cy="924655"/>
          </a:xfrm>
        </p:spPr>
        <p:txBody>
          <a:bodyPr wrap="square">
            <a:spAutoFit/>
          </a:bodyPr>
          <a:lstStyle>
            <a:lvl1pPr algn="ctr">
              <a:lnSpc>
                <a:spcPct val="95000"/>
              </a:lnSpc>
              <a:spcBef>
                <a:spcPts val="0"/>
              </a:spcBef>
              <a:defRPr sz="1600">
                <a:solidFill>
                  <a:schemeClr val="tx2"/>
                </a:solidFill>
              </a:defRPr>
            </a:lvl1pPr>
            <a:lvl2pPr algn="ctr">
              <a:lnSpc>
                <a:spcPct val="95000"/>
              </a:lnSpc>
              <a:spcBef>
                <a:spcPts val="0"/>
              </a:spcBef>
              <a:defRPr sz="1400" i="1"/>
            </a:lvl2pPr>
            <a:lvl3pPr marL="0" indent="0" algn="ctr">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1460500" y="2285471"/>
            <a:ext cx="1587500" cy="1587132"/>
          </a:xfrm>
          <a:prstGeom prst="ellipse">
            <a:avLst/>
          </a:prstGeom>
          <a:blipFill dpi="0" rotWithShape="1">
            <a:blip r:embed="rId2"/>
            <a:srcRect/>
            <a:stretch>
              <a:fillRect/>
            </a:stretch>
          </a:blipFill>
        </p:spPr>
        <p:txBody>
          <a:bodyPr/>
          <a:lstStyle>
            <a:lvl1pPr algn="ctr">
              <a:defRPr sz="1400" b="0">
                <a:solidFill>
                  <a:schemeClr val="tx2"/>
                </a:solidFill>
              </a:defRPr>
            </a:lvl1pPr>
          </a:lstStyle>
          <a:p>
            <a:endParaRPr lang="fr-CA"/>
          </a:p>
        </p:txBody>
      </p:sp>
      <p:sp>
        <p:nvSpPr>
          <p:cNvPr id="19" name="Espace réservé du texte 7">
            <a:extLst>
              <a:ext uri="{FF2B5EF4-FFF2-40B4-BE49-F238E27FC236}">
                <a16:creationId xmlns:a16="http://schemas.microsoft.com/office/drawing/2014/main" id="{6CD32D7F-6D4D-43DE-AC59-1B34D035D986}"/>
              </a:ext>
            </a:extLst>
          </p:cNvPr>
          <p:cNvSpPr>
            <a:spLocks noGrp="1"/>
          </p:cNvSpPr>
          <p:nvPr>
            <p:ph type="body" sz="quarter" idx="15"/>
          </p:nvPr>
        </p:nvSpPr>
        <p:spPr>
          <a:xfrm>
            <a:off x="4481513" y="4029334"/>
            <a:ext cx="3228974" cy="924655"/>
          </a:xfrm>
        </p:spPr>
        <p:txBody>
          <a:bodyPr wrap="square">
            <a:spAutoFit/>
          </a:bodyPr>
          <a:lstStyle>
            <a:lvl1pPr algn="ctr">
              <a:lnSpc>
                <a:spcPct val="95000"/>
              </a:lnSpc>
              <a:spcBef>
                <a:spcPts val="0"/>
              </a:spcBef>
              <a:defRPr sz="1600">
                <a:solidFill>
                  <a:schemeClr val="tx2"/>
                </a:solidFill>
              </a:defRPr>
            </a:lvl1pPr>
            <a:lvl2pPr algn="ctr">
              <a:lnSpc>
                <a:spcPct val="95000"/>
              </a:lnSpc>
              <a:spcBef>
                <a:spcPts val="0"/>
              </a:spcBef>
              <a:defRPr sz="1400" i="1"/>
            </a:lvl2pPr>
            <a:lvl3pPr marL="0" indent="0" algn="ctr">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0" name="Espace réservé pour une image  11">
            <a:extLst>
              <a:ext uri="{FF2B5EF4-FFF2-40B4-BE49-F238E27FC236}">
                <a16:creationId xmlns:a16="http://schemas.microsoft.com/office/drawing/2014/main" id="{55368905-DF09-4BD0-A091-510C76BC2D7E}"/>
              </a:ext>
            </a:extLst>
          </p:cNvPr>
          <p:cNvSpPr>
            <a:spLocks noGrp="1"/>
          </p:cNvSpPr>
          <p:nvPr>
            <p:ph type="pic" sz="quarter" idx="16"/>
          </p:nvPr>
        </p:nvSpPr>
        <p:spPr>
          <a:xfrm>
            <a:off x="5308600" y="2285471"/>
            <a:ext cx="1587500" cy="1587132"/>
          </a:xfrm>
          <a:prstGeom prst="ellipse">
            <a:avLst/>
          </a:prstGeom>
          <a:blipFill dpi="0" rotWithShape="1">
            <a:blip r:embed="rId2"/>
            <a:srcRect/>
            <a:stretch>
              <a:fillRect/>
            </a:stretch>
          </a:blipFill>
        </p:spPr>
        <p:txBody>
          <a:bodyPr/>
          <a:lstStyle>
            <a:lvl1pPr algn="ctr">
              <a:defRPr sz="1400" b="0">
                <a:solidFill>
                  <a:schemeClr val="tx2"/>
                </a:solidFill>
              </a:defRPr>
            </a:lvl1pPr>
          </a:lstStyle>
          <a:p>
            <a:endParaRPr lang="fr-CA"/>
          </a:p>
        </p:txBody>
      </p:sp>
      <p:sp>
        <p:nvSpPr>
          <p:cNvPr id="21" name="Espace réservé du texte 7">
            <a:extLst>
              <a:ext uri="{FF2B5EF4-FFF2-40B4-BE49-F238E27FC236}">
                <a16:creationId xmlns:a16="http://schemas.microsoft.com/office/drawing/2014/main" id="{CC27651C-115E-4243-9D07-D01533F270CF}"/>
              </a:ext>
            </a:extLst>
          </p:cNvPr>
          <p:cNvSpPr>
            <a:spLocks noGrp="1"/>
          </p:cNvSpPr>
          <p:nvPr>
            <p:ph type="body" sz="quarter" idx="17"/>
          </p:nvPr>
        </p:nvSpPr>
        <p:spPr>
          <a:xfrm>
            <a:off x="8328026" y="4029334"/>
            <a:ext cx="3228974" cy="924655"/>
          </a:xfrm>
        </p:spPr>
        <p:txBody>
          <a:bodyPr wrap="square">
            <a:spAutoFit/>
          </a:bodyPr>
          <a:lstStyle>
            <a:lvl1pPr algn="ctr">
              <a:lnSpc>
                <a:spcPct val="95000"/>
              </a:lnSpc>
              <a:spcBef>
                <a:spcPts val="0"/>
              </a:spcBef>
              <a:defRPr sz="1600">
                <a:solidFill>
                  <a:schemeClr val="tx2"/>
                </a:solidFill>
              </a:defRPr>
            </a:lvl1pPr>
            <a:lvl2pPr algn="ctr">
              <a:lnSpc>
                <a:spcPct val="95000"/>
              </a:lnSpc>
              <a:spcBef>
                <a:spcPts val="0"/>
              </a:spcBef>
              <a:defRPr sz="1400" i="1"/>
            </a:lvl2pPr>
            <a:lvl3pPr marL="0" indent="0" algn="ctr">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2" name="Espace réservé pour une image  11">
            <a:extLst>
              <a:ext uri="{FF2B5EF4-FFF2-40B4-BE49-F238E27FC236}">
                <a16:creationId xmlns:a16="http://schemas.microsoft.com/office/drawing/2014/main" id="{25A5E091-F3B7-4C4E-A4D1-8CB72C24AF63}"/>
              </a:ext>
            </a:extLst>
          </p:cNvPr>
          <p:cNvSpPr>
            <a:spLocks noGrp="1"/>
          </p:cNvSpPr>
          <p:nvPr>
            <p:ph type="pic" sz="quarter" idx="18"/>
          </p:nvPr>
        </p:nvSpPr>
        <p:spPr>
          <a:xfrm>
            <a:off x="9155113" y="2285471"/>
            <a:ext cx="1587500" cy="1587132"/>
          </a:xfrm>
          <a:prstGeom prst="ellipse">
            <a:avLst/>
          </a:prstGeom>
          <a:blipFill dpi="0" rotWithShape="1">
            <a:blip r:embed="rId2"/>
            <a:srcRect/>
            <a:stretch>
              <a:fillRect/>
            </a:stretch>
          </a:blipFill>
        </p:spPr>
        <p:txBody>
          <a:bodyPr/>
          <a:lstStyle>
            <a:lvl1pPr algn="ctr">
              <a:defRPr sz="1400" b="0">
                <a:solidFill>
                  <a:schemeClr val="tx2"/>
                </a:solidFill>
              </a:defRPr>
            </a:lvl1pPr>
          </a:lstStyle>
          <a:p>
            <a:endParaRPr lang="fr-CA"/>
          </a:p>
        </p:txBody>
      </p:sp>
    </p:spTree>
    <p:extLst>
      <p:ext uri="{BB962C8B-B14F-4D97-AF65-F5344CB8AC3E}">
        <p14:creationId xmlns:p14="http://schemas.microsoft.com/office/powerpoint/2010/main" val="2845160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Équipe de 4">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1725386" y="2622970"/>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431800" y="2501321"/>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3" name="Espace réservé pour une image  11">
            <a:extLst>
              <a:ext uri="{FF2B5EF4-FFF2-40B4-BE49-F238E27FC236}">
                <a16:creationId xmlns:a16="http://schemas.microsoft.com/office/drawing/2014/main" id="{5A3E0E27-BAFF-41BB-A987-97BCA880AADC}"/>
              </a:ext>
            </a:extLst>
          </p:cNvPr>
          <p:cNvSpPr>
            <a:spLocks noGrp="1"/>
          </p:cNvSpPr>
          <p:nvPr>
            <p:ph type="pic" sz="quarter" idx="15"/>
          </p:nvPr>
        </p:nvSpPr>
        <p:spPr>
          <a:xfrm>
            <a:off x="431800" y="459191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4" name="Espace réservé pour une image  11">
            <a:extLst>
              <a:ext uri="{FF2B5EF4-FFF2-40B4-BE49-F238E27FC236}">
                <a16:creationId xmlns:a16="http://schemas.microsoft.com/office/drawing/2014/main" id="{7E0D2E11-526F-43B3-B28D-1E66B08BAC51}"/>
              </a:ext>
            </a:extLst>
          </p:cNvPr>
          <p:cNvSpPr>
            <a:spLocks noGrp="1"/>
          </p:cNvSpPr>
          <p:nvPr>
            <p:ph type="pic" sz="quarter" idx="16"/>
          </p:nvPr>
        </p:nvSpPr>
        <p:spPr>
          <a:xfrm>
            <a:off x="6187621" y="2501321"/>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5" name="Espace réservé pour une image  11">
            <a:extLst>
              <a:ext uri="{FF2B5EF4-FFF2-40B4-BE49-F238E27FC236}">
                <a16:creationId xmlns:a16="http://schemas.microsoft.com/office/drawing/2014/main" id="{77325D35-F33D-4E0D-A2DB-9A17D3CD7C27}"/>
              </a:ext>
            </a:extLst>
          </p:cNvPr>
          <p:cNvSpPr>
            <a:spLocks noGrp="1"/>
          </p:cNvSpPr>
          <p:nvPr>
            <p:ph type="pic" sz="quarter" idx="17"/>
          </p:nvPr>
        </p:nvSpPr>
        <p:spPr>
          <a:xfrm>
            <a:off x="6187621" y="459191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6" name="Espace réservé du texte 7">
            <a:extLst>
              <a:ext uri="{FF2B5EF4-FFF2-40B4-BE49-F238E27FC236}">
                <a16:creationId xmlns:a16="http://schemas.microsoft.com/office/drawing/2014/main" id="{24E30490-6832-49B4-AEF2-DB2CB128F239}"/>
              </a:ext>
            </a:extLst>
          </p:cNvPr>
          <p:cNvSpPr>
            <a:spLocks noGrp="1"/>
          </p:cNvSpPr>
          <p:nvPr>
            <p:ph type="body" sz="quarter" idx="18"/>
          </p:nvPr>
        </p:nvSpPr>
        <p:spPr>
          <a:xfrm>
            <a:off x="1725386" y="469791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90D2B312-0241-43B8-ADBD-CB801E3CF687}"/>
              </a:ext>
            </a:extLst>
          </p:cNvPr>
          <p:cNvSpPr>
            <a:spLocks noGrp="1"/>
          </p:cNvSpPr>
          <p:nvPr>
            <p:ph type="body" sz="quarter" idx="19"/>
          </p:nvPr>
        </p:nvSpPr>
        <p:spPr>
          <a:xfrm>
            <a:off x="7481207" y="2622970"/>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008CED32-DE1F-4240-B321-D0CF8C41D121}"/>
              </a:ext>
            </a:extLst>
          </p:cNvPr>
          <p:cNvSpPr>
            <a:spLocks noGrp="1"/>
          </p:cNvSpPr>
          <p:nvPr>
            <p:ph type="body" sz="quarter" idx="20"/>
          </p:nvPr>
        </p:nvSpPr>
        <p:spPr>
          <a:xfrm>
            <a:off x="7481207" y="469791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60435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Équipe de 6">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1725386" y="2086544"/>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431800" y="196997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3" name="Espace réservé pour une image  11">
            <a:extLst>
              <a:ext uri="{FF2B5EF4-FFF2-40B4-BE49-F238E27FC236}">
                <a16:creationId xmlns:a16="http://schemas.microsoft.com/office/drawing/2014/main" id="{5A3E0E27-BAFF-41BB-A987-97BCA880AADC}"/>
              </a:ext>
            </a:extLst>
          </p:cNvPr>
          <p:cNvSpPr>
            <a:spLocks noGrp="1"/>
          </p:cNvSpPr>
          <p:nvPr>
            <p:ph type="pic" sz="quarter" idx="15"/>
          </p:nvPr>
        </p:nvSpPr>
        <p:spPr>
          <a:xfrm>
            <a:off x="431800" y="351794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4" name="Espace réservé pour une image  11">
            <a:extLst>
              <a:ext uri="{FF2B5EF4-FFF2-40B4-BE49-F238E27FC236}">
                <a16:creationId xmlns:a16="http://schemas.microsoft.com/office/drawing/2014/main" id="{7E0D2E11-526F-43B3-B28D-1E66B08BAC51}"/>
              </a:ext>
            </a:extLst>
          </p:cNvPr>
          <p:cNvSpPr>
            <a:spLocks noGrp="1"/>
          </p:cNvSpPr>
          <p:nvPr>
            <p:ph type="pic" sz="quarter" idx="16"/>
          </p:nvPr>
        </p:nvSpPr>
        <p:spPr>
          <a:xfrm>
            <a:off x="6187621" y="196997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5" name="Espace réservé pour une image  11">
            <a:extLst>
              <a:ext uri="{FF2B5EF4-FFF2-40B4-BE49-F238E27FC236}">
                <a16:creationId xmlns:a16="http://schemas.microsoft.com/office/drawing/2014/main" id="{77325D35-F33D-4E0D-A2DB-9A17D3CD7C27}"/>
              </a:ext>
            </a:extLst>
          </p:cNvPr>
          <p:cNvSpPr>
            <a:spLocks noGrp="1"/>
          </p:cNvSpPr>
          <p:nvPr>
            <p:ph type="pic" sz="quarter" idx="17"/>
          </p:nvPr>
        </p:nvSpPr>
        <p:spPr>
          <a:xfrm>
            <a:off x="6187621" y="351794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6" name="Espace réservé du texte 7">
            <a:extLst>
              <a:ext uri="{FF2B5EF4-FFF2-40B4-BE49-F238E27FC236}">
                <a16:creationId xmlns:a16="http://schemas.microsoft.com/office/drawing/2014/main" id="{24E30490-6832-49B4-AEF2-DB2CB128F239}"/>
              </a:ext>
            </a:extLst>
          </p:cNvPr>
          <p:cNvSpPr>
            <a:spLocks noGrp="1"/>
          </p:cNvSpPr>
          <p:nvPr>
            <p:ph type="body" sz="quarter" idx="18"/>
          </p:nvPr>
        </p:nvSpPr>
        <p:spPr>
          <a:xfrm>
            <a:off x="1725386" y="361886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90D2B312-0241-43B8-ADBD-CB801E3CF687}"/>
              </a:ext>
            </a:extLst>
          </p:cNvPr>
          <p:cNvSpPr>
            <a:spLocks noGrp="1"/>
          </p:cNvSpPr>
          <p:nvPr>
            <p:ph type="body" sz="quarter" idx="19"/>
          </p:nvPr>
        </p:nvSpPr>
        <p:spPr>
          <a:xfrm>
            <a:off x="7481207" y="2086544"/>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008CED32-DE1F-4240-B321-D0CF8C41D121}"/>
              </a:ext>
            </a:extLst>
          </p:cNvPr>
          <p:cNvSpPr>
            <a:spLocks noGrp="1"/>
          </p:cNvSpPr>
          <p:nvPr>
            <p:ph type="body" sz="quarter" idx="20"/>
          </p:nvPr>
        </p:nvSpPr>
        <p:spPr>
          <a:xfrm>
            <a:off x="7481207" y="361886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9" name="Espace réservé pour une image  11">
            <a:extLst>
              <a:ext uri="{FF2B5EF4-FFF2-40B4-BE49-F238E27FC236}">
                <a16:creationId xmlns:a16="http://schemas.microsoft.com/office/drawing/2014/main" id="{42E421AC-FB25-4286-A870-E9D016F409A8}"/>
              </a:ext>
            </a:extLst>
          </p:cNvPr>
          <p:cNvSpPr>
            <a:spLocks noGrp="1"/>
          </p:cNvSpPr>
          <p:nvPr>
            <p:ph type="pic" sz="quarter" idx="21"/>
          </p:nvPr>
        </p:nvSpPr>
        <p:spPr>
          <a:xfrm>
            <a:off x="431800" y="508689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0" name="Espace réservé pour une image  11">
            <a:extLst>
              <a:ext uri="{FF2B5EF4-FFF2-40B4-BE49-F238E27FC236}">
                <a16:creationId xmlns:a16="http://schemas.microsoft.com/office/drawing/2014/main" id="{AE1530A9-81E3-4049-8568-24625EAFE4ED}"/>
              </a:ext>
            </a:extLst>
          </p:cNvPr>
          <p:cNvSpPr>
            <a:spLocks noGrp="1"/>
          </p:cNvSpPr>
          <p:nvPr>
            <p:ph type="pic" sz="quarter" idx="22"/>
          </p:nvPr>
        </p:nvSpPr>
        <p:spPr>
          <a:xfrm>
            <a:off x="6187621" y="508689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1" name="Espace réservé du texte 7">
            <a:extLst>
              <a:ext uri="{FF2B5EF4-FFF2-40B4-BE49-F238E27FC236}">
                <a16:creationId xmlns:a16="http://schemas.microsoft.com/office/drawing/2014/main" id="{104BA7DB-0DAA-4CBE-87FB-B3DB96472493}"/>
              </a:ext>
            </a:extLst>
          </p:cNvPr>
          <p:cNvSpPr>
            <a:spLocks noGrp="1"/>
          </p:cNvSpPr>
          <p:nvPr>
            <p:ph type="body" sz="quarter" idx="23"/>
          </p:nvPr>
        </p:nvSpPr>
        <p:spPr>
          <a:xfrm>
            <a:off x="1725386" y="5187811"/>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2" name="Espace réservé du texte 7">
            <a:extLst>
              <a:ext uri="{FF2B5EF4-FFF2-40B4-BE49-F238E27FC236}">
                <a16:creationId xmlns:a16="http://schemas.microsoft.com/office/drawing/2014/main" id="{17758203-0393-4600-BAA5-5D1CA801BD9F}"/>
              </a:ext>
            </a:extLst>
          </p:cNvPr>
          <p:cNvSpPr>
            <a:spLocks noGrp="1"/>
          </p:cNvSpPr>
          <p:nvPr>
            <p:ph type="body" sz="quarter" idx="24"/>
          </p:nvPr>
        </p:nvSpPr>
        <p:spPr>
          <a:xfrm>
            <a:off x="7481207" y="5187811"/>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729273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Équipe de 9">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1494971" y="2044012"/>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431801" y="196997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3" name="Espace réservé pour une image  11">
            <a:extLst>
              <a:ext uri="{FF2B5EF4-FFF2-40B4-BE49-F238E27FC236}">
                <a16:creationId xmlns:a16="http://schemas.microsoft.com/office/drawing/2014/main" id="{5A3E0E27-BAFF-41BB-A987-97BCA880AADC}"/>
              </a:ext>
            </a:extLst>
          </p:cNvPr>
          <p:cNvSpPr>
            <a:spLocks noGrp="1"/>
          </p:cNvSpPr>
          <p:nvPr>
            <p:ph type="pic" sz="quarter" idx="15"/>
          </p:nvPr>
        </p:nvSpPr>
        <p:spPr>
          <a:xfrm>
            <a:off x="431801" y="3517947"/>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6" name="Espace réservé du texte 7">
            <a:extLst>
              <a:ext uri="{FF2B5EF4-FFF2-40B4-BE49-F238E27FC236}">
                <a16:creationId xmlns:a16="http://schemas.microsoft.com/office/drawing/2014/main" id="{24E30490-6832-49B4-AEF2-DB2CB128F239}"/>
              </a:ext>
            </a:extLst>
          </p:cNvPr>
          <p:cNvSpPr>
            <a:spLocks noGrp="1"/>
          </p:cNvSpPr>
          <p:nvPr>
            <p:ph type="body" sz="quarter" idx="18"/>
          </p:nvPr>
        </p:nvSpPr>
        <p:spPr>
          <a:xfrm>
            <a:off x="1494971" y="3576331"/>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9" name="Espace réservé pour une image  11">
            <a:extLst>
              <a:ext uri="{FF2B5EF4-FFF2-40B4-BE49-F238E27FC236}">
                <a16:creationId xmlns:a16="http://schemas.microsoft.com/office/drawing/2014/main" id="{42E421AC-FB25-4286-A870-E9D016F409A8}"/>
              </a:ext>
            </a:extLst>
          </p:cNvPr>
          <p:cNvSpPr>
            <a:spLocks noGrp="1"/>
          </p:cNvSpPr>
          <p:nvPr>
            <p:ph type="pic" sz="quarter" idx="21"/>
          </p:nvPr>
        </p:nvSpPr>
        <p:spPr>
          <a:xfrm>
            <a:off x="431801" y="508689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1" name="Espace réservé du texte 7">
            <a:extLst>
              <a:ext uri="{FF2B5EF4-FFF2-40B4-BE49-F238E27FC236}">
                <a16:creationId xmlns:a16="http://schemas.microsoft.com/office/drawing/2014/main" id="{104BA7DB-0DAA-4CBE-87FB-B3DB96472493}"/>
              </a:ext>
            </a:extLst>
          </p:cNvPr>
          <p:cNvSpPr>
            <a:spLocks noGrp="1"/>
          </p:cNvSpPr>
          <p:nvPr>
            <p:ph type="body" sz="quarter" idx="23"/>
          </p:nvPr>
        </p:nvSpPr>
        <p:spPr>
          <a:xfrm>
            <a:off x="1494971" y="5145279"/>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3" name="Espace réservé du texte 7">
            <a:extLst>
              <a:ext uri="{FF2B5EF4-FFF2-40B4-BE49-F238E27FC236}">
                <a16:creationId xmlns:a16="http://schemas.microsoft.com/office/drawing/2014/main" id="{4118C289-90A5-44ED-8339-71251A0FB919}"/>
              </a:ext>
            </a:extLst>
          </p:cNvPr>
          <p:cNvSpPr>
            <a:spLocks noGrp="1"/>
          </p:cNvSpPr>
          <p:nvPr>
            <p:ph type="body" sz="quarter" idx="24"/>
          </p:nvPr>
        </p:nvSpPr>
        <p:spPr>
          <a:xfrm>
            <a:off x="5343071" y="2044012"/>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4" name="Espace réservé pour une image  11">
            <a:extLst>
              <a:ext uri="{FF2B5EF4-FFF2-40B4-BE49-F238E27FC236}">
                <a16:creationId xmlns:a16="http://schemas.microsoft.com/office/drawing/2014/main" id="{E33A86E1-C07A-49AB-91FF-4639EF79E1F8}"/>
              </a:ext>
            </a:extLst>
          </p:cNvPr>
          <p:cNvSpPr>
            <a:spLocks noGrp="1"/>
          </p:cNvSpPr>
          <p:nvPr>
            <p:ph type="pic" sz="quarter" idx="25"/>
          </p:nvPr>
        </p:nvSpPr>
        <p:spPr>
          <a:xfrm>
            <a:off x="4279901" y="196997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5" name="Espace réservé pour une image  11">
            <a:extLst>
              <a:ext uri="{FF2B5EF4-FFF2-40B4-BE49-F238E27FC236}">
                <a16:creationId xmlns:a16="http://schemas.microsoft.com/office/drawing/2014/main" id="{0B27130B-0527-4099-9B50-0165EB05643D}"/>
              </a:ext>
            </a:extLst>
          </p:cNvPr>
          <p:cNvSpPr>
            <a:spLocks noGrp="1"/>
          </p:cNvSpPr>
          <p:nvPr>
            <p:ph type="pic" sz="quarter" idx="26"/>
          </p:nvPr>
        </p:nvSpPr>
        <p:spPr>
          <a:xfrm>
            <a:off x="4279901" y="3517947"/>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6" name="Espace réservé du texte 7">
            <a:extLst>
              <a:ext uri="{FF2B5EF4-FFF2-40B4-BE49-F238E27FC236}">
                <a16:creationId xmlns:a16="http://schemas.microsoft.com/office/drawing/2014/main" id="{33238F51-E7FF-4D4E-8203-85BD920BCE5E}"/>
              </a:ext>
            </a:extLst>
          </p:cNvPr>
          <p:cNvSpPr>
            <a:spLocks noGrp="1"/>
          </p:cNvSpPr>
          <p:nvPr>
            <p:ph type="body" sz="quarter" idx="27"/>
          </p:nvPr>
        </p:nvSpPr>
        <p:spPr>
          <a:xfrm>
            <a:off x="5343071" y="3576331"/>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7" name="Espace réservé pour une image  11">
            <a:extLst>
              <a:ext uri="{FF2B5EF4-FFF2-40B4-BE49-F238E27FC236}">
                <a16:creationId xmlns:a16="http://schemas.microsoft.com/office/drawing/2014/main" id="{88F9E0AF-4FB5-44D2-B9D3-06ED578DE51F}"/>
              </a:ext>
            </a:extLst>
          </p:cNvPr>
          <p:cNvSpPr>
            <a:spLocks noGrp="1"/>
          </p:cNvSpPr>
          <p:nvPr>
            <p:ph type="pic" sz="quarter" idx="28"/>
          </p:nvPr>
        </p:nvSpPr>
        <p:spPr>
          <a:xfrm>
            <a:off x="4279901" y="508689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8" name="Espace réservé du texte 7">
            <a:extLst>
              <a:ext uri="{FF2B5EF4-FFF2-40B4-BE49-F238E27FC236}">
                <a16:creationId xmlns:a16="http://schemas.microsoft.com/office/drawing/2014/main" id="{2ACB6EE6-B550-436E-9997-54394AEB928A}"/>
              </a:ext>
            </a:extLst>
          </p:cNvPr>
          <p:cNvSpPr>
            <a:spLocks noGrp="1"/>
          </p:cNvSpPr>
          <p:nvPr>
            <p:ph type="body" sz="quarter" idx="29"/>
          </p:nvPr>
        </p:nvSpPr>
        <p:spPr>
          <a:xfrm>
            <a:off x="5343071" y="5145279"/>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9" name="Espace réservé du texte 7">
            <a:extLst>
              <a:ext uri="{FF2B5EF4-FFF2-40B4-BE49-F238E27FC236}">
                <a16:creationId xmlns:a16="http://schemas.microsoft.com/office/drawing/2014/main" id="{C4B7D622-CA1E-491E-BA04-E24A3F4E59D8}"/>
              </a:ext>
            </a:extLst>
          </p:cNvPr>
          <p:cNvSpPr>
            <a:spLocks noGrp="1"/>
          </p:cNvSpPr>
          <p:nvPr>
            <p:ph type="body" sz="quarter" idx="30"/>
          </p:nvPr>
        </p:nvSpPr>
        <p:spPr>
          <a:xfrm>
            <a:off x="9191172" y="2044012"/>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30" name="Espace réservé pour une image  11">
            <a:extLst>
              <a:ext uri="{FF2B5EF4-FFF2-40B4-BE49-F238E27FC236}">
                <a16:creationId xmlns:a16="http://schemas.microsoft.com/office/drawing/2014/main" id="{645DD858-90FB-4F93-A1B5-809849F78BF0}"/>
              </a:ext>
            </a:extLst>
          </p:cNvPr>
          <p:cNvSpPr>
            <a:spLocks noGrp="1"/>
          </p:cNvSpPr>
          <p:nvPr>
            <p:ph type="pic" sz="quarter" idx="31"/>
          </p:nvPr>
        </p:nvSpPr>
        <p:spPr>
          <a:xfrm>
            <a:off x="8128002" y="196997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31" name="Espace réservé pour une image  11">
            <a:extLst>
              <a:ext uri="{FF2B5EF4-FFF2-40B4-BE49-F238E27FC236}">
                <a16:creationId xmlns:a16="http://schemas.microsoft.com/office/drawing/2014/main" id="{17EF52AE-2CE0-484D-80E2-0BC9192F103B}"/>
              </a:ext>
            </a:extLst>
          </p:cNvPr>
          <p:cNvSpPr>
            <a:spLocks noGrp="1"/>
          </p:cNvSpPr>
          <p:nvPr>
            <p:ph type="pic" sz="quarter" idx="32"/>
          </p:nvPr>
        </p:nvSpPr>
        <p:spPr>
          <a:xfrm>
            <a:off x="8128002" y="3517947"/>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32" name="Espace réservé du texte 7">
            <a:extLst>
              <a:ext uri="{FF2B5EF4-FFF2-40B4-BE49-F238E27FC236}">
                <a16:creationId xmlns:a16="http://schemas.microsoft.com/office/drawing/2014/main" id="{0DD087EE-BDFA-4B66-9623-55B89BDD38D0}"/>
              </a:ext>
            </a:extLst>
          </p:cNvPr>
          <p:cNvSpPr>
            <a:spLocks noGrp="1"/>
          </p:cNvSpPr>
          <p:nvPr>
            <p:ph type="body" sz="quarter" idx="33"/>
          </p:nvPr>
        </p:nvSpPr>
        <p:spPr>
          <a:xfrm>
            <a:off x="9191172" y="3576331"/>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33" name="Espace réservé pour une image  11">
            <a:extLst>
              <a:ext uri="{FF2B5EF4-FFF2-40B4-BE49-F238E27FC236}">
                <a16:creationId xmlns:a16="http://schemas.microsoft.com/office/drawing/2014/main" id="{AAB0A01A-1D6D-441D-8F25-7442B45735C5}"/>
              </a:ext>
            </a:extLst>
          </p:cNvPr>
          <p:cNvSpPr>
            <a:spLocks noGrp="1"/>
          </p:cNvSpPr>
          <p:nvPr>
            <p:ph type="pic" sz="quarter" idx="34"/>
          </p:nvPr>
        </p:nvSpPr>
        <p:spPr>
          <a:xfrm>
            <a:off x="8128002" y="508689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34" name="Espace réservé du texte 7">
            <a:extLst>
              <a:ext uri="{FF2B5EF4-FFF2-40B4-BE49-F238E27FC236}">
                <a16:creationId xmlns:a16="http://schemas.microsoft.com/office/drawing/2014/main" id="{F20C9559-AAE0-4F4D-B5AD-E04744CAF003}"/>
              </a:ext>
            </a:extLst>
          </p:cNvPr>
          <p:cNvSpPr>
            <a:spLocks noGrp="1"/>
          </p:cNvSpPr>
          <p:nvPr>
            <p:ph type="body" sz="quarter" idx="35"/>
          </p:nvPr>
        </p:nvSpPr>
        <p:spPr>
          <a:xfrm>
            <a:off x="9191172" y="5145279"/>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0562334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pleine page texte à gauche">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C2CA8FC5-E5B1-410F-BEBC-29B338587E12}"/>
              </a:ext>
            </a:extLst>
          </p:cNvPr>
          <p:cNvGraphicFramePr>
            <a:graphicFrameLocks noChangeAspect="1"/>
          </p:cNvGraphicFramePr>
          <p:nvPr userDrawn="1">
            <p:custDataLst>
              <p:tags r:id="rId1"/>
            </p:custDataLst>
            <p:extLst>
              <p:ext uri="{D42A27DB-BD31-4B8C-83A1-F6EECF244321}">
                <p14:modId xmlns:p14="http://schemas.microsoft.com/office/powerpoint/2010/main" val="1189966789"/>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C2CA8FC5-E5B1-410F-BEBC-29B338587E12}"/>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4" name="Espace réservé pour une image  3">
            <a:extLst>
              <a:ext uri="{FF2B5EF4-FFF2-40B4-BE49-F238E27FC236}">
                <a16:creationId xmlns:a16="http://schemas.microsoft.com/office/drawing/2014/main" id="{93D52F75-AD45-487D-88CB-EA3171E5D985}"/>
              </a:ext>
            </a:extLst>
          </p:cNvPr>
          <p:cNvSpPr>
            <a:spLocks noGrp="1"/>
          </p:cNvSpPr>
          <p:nvPr>
            <p:ph type="pic" sz="quarter" idx="10" hasCustomPrompt="1"/>
          </p:nvPr>
        </p:nvSpPr>
        <p:spPr>
          <a:xfrm>
            <a:off x="0" y="0"/>
            <a:ext cx="12192000" cy="6858000"/>
          </a:xfrm>
          <a:solidFill>
            <a:schemeClr val="bg2"/>
          </a:solidFill>
        </p:spPr>
        <p:txBody>
          <a:bodyPr/>
          <a:lstStyle>
            <a:lvl1pPr>
              <a:defRPr b="0">
                <a:solidFill>
                  <a:schemeClr val="tx2"/>
                </a:solidFill>
              </a:defRPr>
            </a:lvl1p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Pleine page 2000x1125</a:t>
            </a:r>
          </a:p>
        </p:txBody>
      </p:sp>
      <p:sp>
        <p:nvSpPr>
          <p:cNvPr id="8" name="Espace réservé du texte 7">
            <a:extLst>
              <a:ext uri="{FF2B5EF4-FFF2-40B4-BE49-F238E27FC236}">
                <a16:creationId xmlns:a16="http://schemas.microsoft.com/office/drawing/2014/main" id="{F8E13DB8-E21B-474B-9B35-539207A1E3AE}"/>
              </a:ext>
            </a:extLst>
          </p:cNvPr>
          <p:cNvSpPr>
            <a:spLocks noGrp="1"/>
          </p:cNvSpPr>
          <p:nvPr>
            <p:ph type="body" sz="quarter" idx="11"/>
          </p:nvPr>
        </p:nvSpPr>
        <p:spPr>
          <a:xfrm>
            <a:off x="0" y="2138213"/>
            <a:ext cx="5664200" cy="2581575"/>
          </a:xfrm>
          <a:solidFill>
            <a:schemeClr val="bg1"/>
          </a:solidFill>
        </p:spPr>
        <p:txBody>
          <a:bodyPr lIns="428400" tIns="288000" rIns="360000" bIns="288000" anchor="ctr">
            <a:spAutoFit/>
          </a:bodyPr>
          <a:lstStyle>
            <a:lvl1pPr>
              <a:defRPr sz="3199">
                <a:solidFill>
                  <a:schemeClr val="tx2"/>
                </a:solidFill>
              </a:defRPr>
            </a:lvl1pPr>
            <a:lvl2pPr>
              <a:defRPr sz="2000">
                <a:solidFill>
                  <a:schemeClr val="accent2"/>
                </a:solidFill>
              </a:defRPr>
            </a:lvl2pPr>
            <a:lvl3pPr>
              <a:defRPr sz="2400"/>
            </a:lvl3pPr>
            <a:lvl4pPr>
              <a:defRPr sz="2000"/>
            </a:lvl4pPr>
            <a:lvl5pPr>
              <a:defRPr sz="1800"/>
            </a:lvl5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3250848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pleine page texte à droite">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C2CA8FC5-E5B1-410F-BEBC-29B338587E12}"/>
              </a:ext>
            </a:extLst>
          </p:cNvPr>
          <p:cNvGraphicFramePr>
            <a:graphicFrameLocks noChangeAspect="1"/>
          </p:cNvGraphicFramePr>
          <p:nvPr userDrawn="1">
            <p:custDataLst>
              <p:tags r:id="rId1"/>
            </p:custDataLst>
            <p:extLst>
              <p:ext uri="{D42A27DB-BD31-4B8C-83A1-F6EECF244321}">
                <p14:modId xmlns:p14="http://schemas.microsoft.com/office/powerpoint/2010/main" val="3365936710"/>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C2CA8FC5-E5B1-410F-BEBC-29B338587E12}"/>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4" name="Espace réservé pour une image  3">
            <a:extLst>
              <a:ext uri="{FF2B5EF4-FFF2-40B4-BE49-F238E27FC236}">
                <a16:creationId xmlns:a16="http://schemas.microsoft.com/office/drawing/2014/main" id="{93D52F75-AD45-487D-88CB-EA3171E5D985}"/>
              </a:ext>
            </a:extLst>
          </p:cNvPr>
          <p:cNvSpPr>
            <a:spLocks noGrp="1"/>
          </p:cNvSpPr>
          <p:nvPr>
            <p:ph type="pic" sz="quarter" idx="10" hasCustomPrompt="1"/>
          </p:nvPr>
        </p:nvSpPr>
        <p:spPr>
          <a:xfrm>
            <a:off x="0" y="0"/>
            <a:ext cx="12192000" cy="6858000"/>
          </a:xfrm>
          <a:solidFill>
            <a:schemeClr val="bg2"/>
          </a:solidFill>
        </p:spPr>
        <p:txBody>
          <a:bodyPr/>
          <a:lstStyle>
            <a:lvl1pPr>
              <a:defRPr b="0">
                <a:solidFill>
                  <a:schemeClr val="tx2"/>
                </a:solidFill>
              </a:defRPr>
            </a:lvl1p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Pleine page 2000x1125</a:t>
            </a:r>
          </a:p>
          <a:p>
            <a:endParaRPr lang="fr-CA"/>
          </a:p>
        </p:txBody>
      </p:sp>
      <p:sp>
        <p:nvSpPr>
          <p:cNvPr id="8" name="Espace réservé du texte 7">
            <a:extLst>
              <a:ext uri="{FF2B5EF4-FFF2-40B4-BE49-F238E27FC236}">
                <a16:creationId xmlns:a16="http://schemas.microsoft.com/office/drawing/2014/main" id="{F8E13DB8-E21B-474B-9B35-539207A1E3AE}"/>
              </a:ext>
            </a:extLst>
          </p:cNvPr>
          <p:cNvSpPr>
            <a:spLocks noGrp="1"/>
          </p:cNvSpPr>
          <p:nvPr>
            <p:ph type="body" sz="quarter" idx="11"/>
          </p:nvPr>
        </p:nvSpPr>
        <p:spPr>
          <a:xfrm>
            <a:off x="6527800" y="2138213"/>
            <a:ext cx="5664200" cy="2581575"/>
          </a:xfrm>
          <a:solidFill>
            <a:schemeClr val="bg1"/>
          </a:solidFill>
        </p:spPr>
        <p:txBody>
          <a:bodyPr lIns="360000" tIns="288000" rIns="428400" bIns="288000" anchor="ctr">
            <a:spAutoFit/>
          </a:bodyPr>
          <a:lstStyle>
            <a:lvl1pPr>
              <a:defRPr sz="3199">
                <a:solidFill>
                  <a:schemeClr val="tx2"/>
                </a:solidFill>
              </a:defRPr>
            </a:lvl1pPr>
            <a:lvl2pPr>
              <a:defRPr sz="2000">
                <a:solidFill>
                  <a:schemeClr val="accent2"/>
                </a:solidFill>
              </a:defRPr>
            </a:lvl2pPr>
            <a:lvl3pPr>
              <a:defRPr sz="2400"/>
            </a:lvl3pPr>
            <a:lvl4pPr>
              <a:defRPr sz="2000"/>
            </a:lvl4pPr>
            <a:lvl5pPr>
              <a:defRPr sz="1800"/>
            </a:lvl5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1114090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et fond gris">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946755FF-384A-44E4-83E1-C6D2D185C716}"/>
              </a:ext>
            </a:extLst>
          </p:cNvPr>
          <p:cNvGraphicFramePr>
            <a:graphicFrameLocks noChangeAspect="1"/>
          </p:cNvGraphicFramePr>
          <p:nvPr userDrawn="1">
            <p:custDataLst>
              <p:tags r:id="rId1"/>
            </p:custDataLst>
            <p:extLst>
              <p:ext uri="{D42A27DB-BD31-4B8C-83A1-F6EECF244321}">
                <p14:modId xmlns:p14="http://schemas.microsoft.com/office/powerpoint/2010/main" val="2293670895"/>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8" name="Objet 7" hidden="1">
                        <a:extLst>
                          <a:ext uri="{FF2B5EF4-FFF2-40B4-BE49-F238E27FC236}">
                            <a16:creationId xmlns:a16="http://schemas.microsoft.com/office/drawing/2014/main" id="{946755FF-384A-44E4-83E1-C6D2D185C716}"/>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EA98DD1C-48B4-4EF0-AA91-0E330EA57CA3}"/>
              </a:ext>
            </a:extLst>
          </p:cNvPr>
          <p:cNvSpPr/>
          <p:nvPr userDrawn="1"/>
        </p:nvSpPr>
        <p:spPr>
          <a:xfrm>
            <a:off x="0" y="1871910"/>
            <a:ext cx="12192000" cy="45528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26727426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seulement">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6289594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re seulement">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6" name="Titre 1">
            <a:extLst>
              <a:ext uri="{FF2B5EF4-FFF2-40B4-BE49-F238E27FC236}">
                <a16:creationId xmlns:a16="http://schemas.microsoft.com/office/drawing/2014/main" id="{1E45D41E-FB0B-476D-BC48-E56EF5B8E749}"/>
              </a:ext>
            </a:extLst>
          </p:cNvPr>
          <p:cNvSpPr>
            <a:spLocks noGrp="1"/>
          </p:cNvSpPr>
          <p:nvPr>
            <p:ph type="title"/>
          </p:nvPr>
        </p:nvSpPr>
        <p:spPr>
          <a:xfrm>
            <a:off x="431800" y="343728"/>
            <a:ext cx="11328400" cy="384727"/>
          </a:xfrm>
        </p:spPr>
        <p:txBody>
          <a:bodyPr vert="horz"/>
          <a:lstStyle>
            <a:lvl1pPr rtl="0">
              <a:defRPr sz="2800"/>
            </a:lvl1pPr>
          </a:lstStyle>
          <a:p>
            <a:r>
              <a:rPr lang="fr-CA"/>
              <a:t>Modifiez le style du titre</a:t>
            </a:r>
          </a:p>
        </p:txBody>
      </p:sp>
      <p:sp>
        <p:nvSpPr>
          <p:cNvPr id="8" name="Espace réservé du texte 3">
            <a:extLst>
              <a:ext uri="{FF2B5EF4-FFF2-40B4-BE49-F238E27FC236}">
                <a16:creationId xmlns:a16="http://schemas.microsoft.com/office/drawing/2014/main" id="{3CC299AF-415B-4AE5-AED8-50D0952A991F}"/>
              </a:ext>
            </a:extLst>
          </p:cNvPr>
          <p:cNvSpPr>
            <a:spLocks noGrp="1"/>
          </p:cNvSpPr>
          <p:nvPr>
            <p:ph type="body" sz="quarter" idx="11"/>
          </p:nvPr>
        </p:nvSpPr>
        <p:spPr>
          <a:xfrm>
            <a:off x="431801" y="169307"/>
            <a:ext cx="11326813" cy="153888"/>
          </a:xfrm>
        </p:spPr>
        <p:txBody>
          <a:bodyPr wrap="square">
            <a:spAutoFit/>
          </a:bodyPr>
          <a:lstStyle>
            <a:lvl1pPr rtl="0">
              <a:defRPr sz="10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24200691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736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uverture sans photo">
    <p:bg>
      <p:bgPr>
        <a:solidFill>
          <a:schemeClr val="tx2"/>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28D9311-F474-4FE9-B8E4-0C7B12086DB8}"/>
              </a:ext>
            </a:extLst>
          </p:cNvPr>
          <p:cNvGraphicFramePr>
            <a:graphicFrameLocks noChangeAspect="1"/>
          </p:cNvGraphicFramePr>
          <p:nvPr userDrawn="1">
            <p:custDataLst>
              <p:tags r:id="rId1"/>
            </p:custDataLst>
            <p:extLst>
              <p:ext uri="{D42A27DB-BD31-4B8C-83A1-F6EECF244321}">
                <p14:modId xmlns:p14="http://schemas.microsoft.com/office/powerpoint/2010/main" val="1356776037"/>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3" name="Objet 2" hidden="1">
                        <a:extLst>
                          <a:ext uri="{FF2B5EF4-FFF2-40B4-BE49-F238E27FC236}">
                            <a16:creationId xmlns:a16="http://schemas.microsoft.com/office/drawing/2014/main" id="{228D9311-F474-4FE9-B8E4-0C7B12086DB8}"/>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sp>
        <p:nvSpPr>
          <p:cNvPr id="17" name="Titre 1">
            <a:extLst>
              <a:ext uri="{FF2B5EF4-FFF2-40B4-BE49-F238E27FC236}">
                <a16:creationId xmlns:a16="http://schemas.microsoft.com/office/drawing/2014/main" id="{A23DD9EB-ED79-4A76-A403-D6BFDD6ACE14}"/>
              </a:ext>
            </a:extLst>
          </p:cNvPr>
          <p:cNvSpPr>
            <a:spLocks noGrp="1"/>
          </p:cNvSpPr>
          <p:nvPr>
            <p:ph type="title"/>
          </p:nvPr>
        </p:nvSpPr>
        <p:spPr>
          <a:xfrm>
            <a:off x="438151" y="1787473"/>
            <a:ext cx="9401178"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8" name="Espace réservé du texte 24">
            <a:extLst>
              <a:ext uri="{FF2B5EF4-FFF2-40B4-BE49-F238E27FC236}">
                <a16:creationId xmlns:a16="http://schemas.microsoft.com/office/drawing/2014/main" id="{D2EEFEE2-06F5-45B1-9AC1-C4B4A29E696D}"/>
              </a:ext>
            </a:extLst>
          </p:cNvPr>
          <p:cNvSpPr>
            <a:spLocks noGrp="1"/>
          </p:cNvSpPr>
          <p:nvPr>
            <p:ph type="body" sz="quarter" idx="10"/>
          </p:nvPr>
        </p:nvSpPr>
        <p:spPr>
          <a:xfrm>
            <a:off x="431800" y="1301747"/>
            <a:ext cx="9401176" cy="21795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19" name="Espace réservé du texte 24">
            <a:extLst>
              <a:ext uri="{FF2B5EF4-FFF2-40B4-BE49-F238E27FC236}">
                <a16:creationId xmlns:a16="http://schemas.microsoft.com/office/drawing/2014/main" id="{16D00B47-2732-427D-9431-CFC3535CAC94}"/>
              </a:ext>
            </a:extLst>
          </p:cNvPr>
          <p:cNvSpPr>
            <a:spLocks noGrp="1"/>
          </p:cNvSpPr>
          <p:nvPr>
            <p:ph type="body" sz="quarter" idx="11" hasCustomPrompt="1"/>
          </p:nvPr>
        </p:nvSpPr>
        <p:spPr>
          <a:xfrm>
            <a:off x="433387" y="5022744"/>
            <a:ext cx="9401176" cy="894086"/>
          </a:xfrm>
          <a:noFill/>
        </p:spPr>
        <p:txBody>
          <a:bodyPr wrap="square" lIns="0" tIns="432000" rIns="0" bIns="0" anchor="b" anchorCtr="0">
            <a:spAutoFit/>
          </a:bodyPr>
          <a:lstStyle>
            <a:lvl1pPr marL="0" indent="0" rtl="0">
              <a:lnSpc>
                <a:spcPct val="120000"/>
              </a:lnSpc>
              <a:spcBef>
                <a:spcPts val="0"/>
              </a:spcBef>
              <a:buNone/>
              <a:defRPr sz="1300" cap="all" spc="180" baseline="0">
                <a:solidFill>
                  <a:schemeClr val="bg1"/>
                </a:solidFill>
              </a:defRPr>
            </a:lvl1pPr>
          </a:lstStyle>
          <a:p>
            <a:pPr lvl="0"/>
            <a:r>
              <a:rPr lang="fr-CA"/>
              <a:t>Cliquez pour modifier les styles </a:t>
            </a:r>
            <a:br>
              <a:rPr lang="fr-CA"/>
            </a:br>
            <a:r>
              <a:rPr lang="fr-CA"/>
              <a:t>du texte du masque</a:t>
            </a:r>
          </a:p>
        </p:txBody>
      </p:sp>
      <p:sp>
        <p:nvSpPr>
          <p:cNvPr id="7" name="Forme libre : forme 6">
            <a:extLst>
              <a:ext uri="{FF2B5EF4-FFF2-40B4-BE49-F238E27FC236}">
                <a16:creationId xmlns:a16="http://schemas.microsoft.com/office/drawing/2014/main" id="{A43D9EA5-27D5-4E84-8B9F-91488F8E942C}"/>
              </a:ext>
            </a:extLst>
          </p:cNvPr>
          <p:cNvSpPr/>
          <p:nvPr userDrawn="1"/>
        </p:nvSpPr>
        <p:spPr>
          <a:xfrm>
            <a:off x="10507663" y="5049479"/>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cxnSp>
        <p:nvCxnSpPr>
          <p:cNvPr id="8" name="Connecteur droit 7">
            <a:extLst>
              <a:ext uri="{FF2B5EF4-FFF2-40B4-BE49-F238E27FC236}">
                <a16:creationId xmlns:a16="http://schemas.microsoft.com/office/drawing/2014/main" id="{7F998957-C6F3-49EF-9AF2-48311BC66C6F}"/>
              </a:ext>
            </a:extLst>
          </p:cNvPr>
          <p:cNvCxnSpPr>
            <a:cxnSpLocks/>
          </p:cNvCxnSpPr>
          <p:nvPr userDrawn="1"/>
        </p:nvCxnSpPr>
        <p:spPr>
          <a:xfrm>
            <a:off x="433388" y="5026739"/>
            <a:ext cx="1274833" cy="529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1918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Vide bleu HQ">
    <p:spTree>
      <p:nvGrpSpPr>
        <p:cNvPr id="1" name=""/>
        <p:cNvGrpSpPr/>
        <p:nvPr/>
      </p:nvGrpSpPr>
      <p:grpSpPr>
        <a:xfrm>
          <a:off x="0" y="0"/>
          <a:ext cx="0" cy="0"/>
          <a:chOff x="0" y="0"/>
          <a:chExt cx="0" cy="0"/>
        </a:xfrm>
      </p:grpSpPr>
      <p:pic>
        <p:nvPicPr>
          <p:cNvPr id="3" name="Objet 2"/>
          <p:cNvPicPr>
            <a:picLocks noChangeAspect="1"/>
          </p:cNvPicPr>
          <p:nvPr/>
        </p:nvPicPr>
        <p:blipFill>
          <a:blip cstate="print"/>
          <a:stretch>
            <a:fillRect/>
          </a:stretch>
        </p:blipFill>
        <p:spPr>
          <a:xfrm>
            <a:off x="1588" y="1587"/>
            <a:ext cx="1588" cy="1588"/>
          </a:xfrm>
          <a:prstGeom prst="rect">
            <a:avLst/>
          </a:prstGeom>
        </p:spPr>
      </p:pic>
      <p:sp>
        <p:nvSpPr>
          <p:cNvPr id="2" name="Rectangle 1">
            <a:extLst>
              <a:ext uri="{FF2B5EF4-FFF2-40B4-BE49-F238E27FC236}">
                <a16:creationId xmlns:a16="http://schemas.microsoft.com/office/drawing/2014/main" id="{772FB6D2-8723-4DB1-827B-48555F604790}"/>
              </a:ext>
            </a:extLst>
          </p:cNvPr>
          <p:cNvSpPr/>
          <p:nvPr userDrawn="1"/>
        </p:nvSpPr>
        <p:spPr>
          <a:xfrm>
            <a:off x="0" y="0"/>
            <a:ext cx="12192000" cy="6858000"/>
          </a:xfrm>
          <a:prstGeom prst="rect">
            <a:avLst/>
          </a:prstGeom>
          <a:solidFill>
            <a:srgbClr val="0F0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sz="1800"/>
          </a:p>
        </p:txBody>
      </p:sp>
    </p:spTree>
    <p:extLst>
      <p:ext uri="{BB962C8B-B14F-4D97-AF65-F5344CB8AC3E}">
        <p14:creationId xmlns:p14="http://schemas.microsoft.com/office/powerpoint/2010/main" val="11328451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Vide spectre 01">
    <p:spTree>
      <p:nvGrpSpPr>
        <p:cNvPr id="1" name=""/>
        <p:cNvGrpSpPr/>
        <p:nvPr/>
      </p:nvGrpSpPr>
      <p:grpSpPr>
        <a:xfrm>
          <a:off x="0" y="0"/>
          <a:ext cx="0" cy="0"/>
          <a:chOff x="0" y="0"/>
          <a:chExt cx="0" cy="0"/>
        </a:xfrm>
      </p:grpSpPr>
      <p:pic>
        <p:nvPicPr>
          <p:cNvPr id="2" name="Image 1" descr="Une image contenant lumière  Description générée automatiquement">
            <a:extLst>
              <a:ext uri="{FF2B5EF4-FFF2-40B4-BE49-F238E27FC236}">
                <a16:creationId xmlns:a16="http://schemas.microsoft.com/office/drawing/2014/main" id="{23DE053A-9637-429B-9FA6-848FF7AE06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61777" b="26405"/>
          <a:stretch/>
        </p:blipFill>
        <p:spPr>
          <a:xfrm rot="16200000">
            <a:off x="2667000" y="-2667000"/>
            <a:ext cx="6858000" cy="12192000"/>
          </a:xfrm>
          <a:prstGeom prst="rect">
            <a:avLst/>
          </a:prstGeom>
        </p:spPr>
      </p:pic>
    </p:spTree>
    <p:extLst>
      <p:ext uri="{BB962C8B-B14F-4D97-AF65-F5344CB8AC3E}">
        <p14:creationId xmlns:p14="http://schemas.microsoft.com/office/powerpoint/2010/main" val="3614889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 spectre 02">
    <p:spTree>
      <p:nvGrpSpPr>
        <p:cNvPr id="1" name=""/>
        <p:cNvGrpSpPr/>
        <p:nvPr/>
      </p:nvGrpSpPr>
      <p:grpSpPr>
        <a:xfrm>
          <a:off x="0" y="0"/>
          <a:ext cx="0" cy="0"/>
          <a:chOff x="0" y="0"/>
          <a:chExt cx="0" cy="0"/>
        </a:xfrm>
      </p:grpSpPr>
      <p:pic>
        <p:nvPicPr>
          <p:cNvPr id="6" name="Objet 5"/>
          <p:cNvPicPr>
            <a:picLocks noChangeAspect="1"/>
          </p:cNvPicPr>
          <p:nvPr/>
        </p:nvPicPr>
        <p:blipFill>
          <a:blip cstate="print"/>
          <a:stretch>
            <a:fillRect/>
          </a:stretch>
        </p:blipFill>
        <p:spPr>
          <a:xfrm>
            <a:off x="1588" y="1587"/>
            <a:ext cx="1588" cy="1588"/>
          </a:xfrm>
          <a:prstGeom prst="rect">
            <a:avLst/>
          </a:prstGeom>
        </p:spPr>
      </p:pic>
      <p:pic>
        <p:nvPicPr>
          <p:cNvPr id="15" name="Image 14">
            <a:extLst>
              <a:ext uri="{FF2B5EF4-FFF2-40B4-BE49-F238E27FC236}">
                <a16:creationId xmlns:a16="http://schemas.microsoft.com/office/drawing/2014/main" id="{0E0CDDB6-46E9-439D-B2A5-25D45117AC9F}"/>
              </a:ext>
            </a:extLst>
          </p:cNvPr>
          <p:cNvPicPr>
            <a:picLocks noChangeAspect="1"/>
          </p:cNvPicPr>
          <p:nvPr userDrawn="1"/>
        </p:nvPicPr>
        <p:blipFill rotWithShape="1">
          <a:blip r:embed="rId2"/>
          <a:srcRect l="725" b="2328"/>
          <a:stretch/>
        </p:blipFill>
        <p:spPr>
          <a:xfrm>
            <a:off x="0" y="0"/>
            <a:ext cx="12192000" cy="6858000"/>
          </a:xfrm>
          <a:prstGeom prst="rect">
            <a:avLst/>
          </a:prstGeom>
        </p:spPr>
      </p:pic>
    </p:spTree>
    <p:extLst>
      <p:ext uri="{BB962C8B-B14F-4D97-AF65-F5344CB8AC3E}">
        <p14:creationId xmlns:p14="http://schemas.microsoft.com/office/powerpoint/2010/main" val="37719096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age de fin 01">
    <p:bg>
      <p:bgPr>
        <a:solidFill>
          <a:schemeClr val="tx2"/>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01D7206-7CA8-4DB4-83CE-DC1C7DEB9A6F}"/>
              </a:ext>
            </a:extLst>
          </p:cNvPr>
          <p:cNvPicPr>
            <a:picLocks noChangeAspect="1"/>
          </p:cNvPicPr>
          <p:nvPr userDrawn="1"/>
        </p:nvPicPr>
        <p:blipFill rotWithShape="1">
          <a:blip r:embed="rId2"/>
          <a:srcRect t="2076"/>
          <a:stretch/>
        </p:blipFill>
        <p:spPr>
          <a:xfrm>
            <a:off x="429334" y="0"/>
            <a:ext cx="8138865" cy="6416186"/>
          </a:xfrm>
          <a:prstGeom prst="rect">
            <a:avLst/>
          </a:prstGeom>
        </p:spPr>
      </p:pic>
      <p:sp>
        <p:nvSpPr>
          <p:cNvPr id="6" name="Espace réservé du texte 3">
            <a:extLst>
              <a:ext uri="{FF2B5EF4-FFF2-40B4-BE49-F238E27FC236}">
                <a16:creationId xmlns:a16="http://schemas.microsoft.com/office/drawing/2014/main" id="{49060B64-D8FF-43AE-934E-101384190EBC}"/>
              </a:ext>
            </a:extLst>
          </p:cNvPr>
          <p:cNvSpPr>
            <a:spLocks noGrp="1"/>
          </p:cNvSpPr>
          <p:nvPr>
            <p:ph type="body" sz="quarter" idx="10"/>
          </p:nvPr>
        </p:nvSpPr>
        <p:spPr>
          <a:xfrm>
            <a:off x="8127999" y="2016988"/>
            <a:ext cx="3630614" cy="2553954"/>
          </a:xfrm>
        </p:spPr>
        <p:txBody>
          <a:bodyPr anchor="b" anchorCtr="0">
            <a:spAutoFit/>
          </a:bodyPr>
          <a:lstStyle>
            <a:lvl1pPr rtl="0">
              <a:defRPr sz="3599">
                <a:solidFill>
                  <a:schemeClr val="bg1"/>
                </a:solidFill>
              </a:defRPr>
            </a:lvl1pPr>
            <a:lvl2pPr rtl="0">
              <a:defRPr sz="1200" i="1">
                <a:solidFill>
                  <a:schemeClr val="bg1"/>
                </a:solidFill>
              </a:defRPr>
            </a:lvl2pPr>
            <a:lvl3pPr marL="0" indent="0" rtl="0">
              <a:buNone/>
              <a:defRPr/>
            </a:lvl3pPr>
            <a:lvl4pPr rtl="0">
              <a:defRPr/>
            </a:lvl4pPr>
            <a:lvl5pPr rtl="0">
              <a:defRPr/>
            </a:lvl5pPr>
          </a:lstStyle>
          <a:p>
            <a:pPr lvl="0"/>
            <a:r>
              <a:rPr lang="fr-CA"/>
              <a:t>Cliquez pour modifier les styles du texte du masque</a:t>
            </a:r>
          </a:p>
          <a:p>
            <a:pPr lvl="1"/>
            <a:r>
              <a:rPr lang="fr-CA"/>
              <a:t>Deuxième niveau</a:t>
            </a:r>
          </a:p>
        </p:txBody>
      </p:sp>
    </p:spTree>
    <p:extLst>
      <p:ext uri="{BB962C8B-B14F-4D97-AF65-F5344CB8AC3E}">
        <p14:creationId xmlns:p14="http://schemas.microsoft.com/office/powerpoint/2010/main" val="36498801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Page de fin 02">
    <p:spTree>
      <p:nvGrpSpPr>
        <p:cNvPr id="1" name=""/>
        <p:cNvGrpSpPr/>
        <p:nvPr/>
      </p:nvGrpSpPr>
      <p:grpSpPr>
        <a:xfrm>
          <a:off x="0" y="0"/>
          <a:ext cx="0" cy="0"/>
          <a:chOff x="0" y="0"/>
          <a:chExt cx="0" cy="0"/>
        </a:xfrm>
      </p:grpSpPr>
      <p:pic>
        <p:nvPicPr>
          <p:cNvPr id="2" name="Image 1" descr="Logo Hydro-Québec.">
            <a:extLst>
              <a:ext uri="{FF2B5EF4-FFF2-40B4-BE49-F238E27FC236}">
                <a16:creationId xmlns:a16="http://schemas.microsoft.com/office/drawing/2014/main" id="{451D96F3-10D0-4FB0-93F6-EE25B8A250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59283" y="2079264"/>
            <a:ext cx="5398019" cy="2510976"/>
          </a:xfrm>
          <a:prstGeom prst="rect">
            <a:avLst/>
          </a:prstGeom>
        </p:spPr>
      </p:pic>
    </p:spTree>
    <p:extLst>
      <p:ext uri="{BB962C8B-B14F-4D97-AF65-F5344CB8AC3E}">
        <p14:creationId xmlns:p14="http://schemas.microsoft.com/office/powerpoint/2010/main" val="23558533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uverture sans photo">
    <p:bg>
      <p:bgPr>
        <a:solidFill>
          <a:schemeClr val="tx2"/>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A78ADB0B-4C01-4328-B941-9D2B369F7861}"/>
              </a:ext>
            </a:extLst>
          </p:cNvPr>
          <p:cNvGraphicFramePr>
            <a:graphicFrameLocks noChangeAspect="1"/>
          </p:cNvGraphicFramePr>
          <p:nvPr userDrawn="1">
            <p:custDataLst>
              <p:tags r:id="rId1"/>
            </p:custDataLst>
            <p:extLst>
              <p:ext uri="{D42A27DB-BD31-4B8C-83A1-F6EECF244321}">
                <p14:modId xmlns:p14="http://schemas.microsoft.com/office/powerpoint/2010/main" val="1352811219"/>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3" name="Objet 2" hidden="1">
                        <a:extLst>
                          <a:ext uri="{FF2B5EF4-FFF2-40B4-BE49-F238E27FC236}">
                            <a16:creationId xmlns:a16="http://schemas.microsoft.com/office/drawing/2014/main" id="{A78ADB0B-4C01-4328-B941-9D2B369F7861}"/>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sp>
        <p:nvSpPr>
          <p:cNvPr id="17" name="Titre 1">
            <a:extLst>
              <a:ext uri="{FF2B5EF4-FFF2-40B4-BE49-F238E27FC236}">
                <a16:creationId xmlns:a16="http://schemas.microsoft.com/office/drawing/2014/main" id="{A23DD9EB-ED79-4A76-A403-D6BFDD6ACE14}"/>
              </a:ext>
            </a:extLst>
          </p:cNvPr>
          <p:cNvSpPr>
            <a:spLocks noGrp="1"/>
          </p:cNvSpPr>
          <p:nvPr>
            <p:ph type="title"/>
          </p:nvPr>
        </p:nvSpPr>
        <p:spPr>
          <a:xfrm>
            <a:off x="438151" y="1787473"/>
            <a:ext cx="9401178"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8" name="Espace réservé du texte 24">
            <a:extLst>
              <a:ext uri="{FF2B5EF4-FFF2-40B4-BE49-F238E27FC236}">
                <a16:creationId xmlns:a16="http://schemas.microsoft.com/office/drawing/2014/main" id="{D2EEFEE2-06F5-45B1-9AC1-C4B4A29E696D}"/>
              </a:ext>
            </a:extLst>
          </p:cNvPr>
          <p:cNvSpPr>
            <a:spLocks noGrp="1"/>
          </p:cNvSpPr>
          <p:nvPr>
            <p:ph type="body" sz="quarter" idx="10"/>
          </p:nvPr>
        </p:nvSpPr>
        <p:spPr>
          <a:xfrm>
            <a:off x="431800" y="1301747"/>
            <a:ext cx="9401176" cy="21795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19" name="Espace réservé du texte 24">
            <a:extLst>
              <a:ext uri="{FF2B5EF4-FFF2-40B4-BE49-F238E27FC236}">
                <a16:creationId xmlns:a16="http://schemas.microsoft.com/office/drawing/2014/main" id="{16D00B47-2732-427D-9431-CFC3535CAC94}"/>
              </a:ext>
            </a:extLst>
          </p:cNvPr>
          <p:cNvSpPr>
            <a:spLocks noGrp="1"/>
          </p:cNvSpPr>
          <p:nvPr>
            <p:ph type="body" sz="quarter" idx="11" hasCustomPrompt="1"/>
          </p:nvPr>
        </p:nvSpPr>
        <p:spPr>
          <a:xfrm>
            <a:off x="433387" y="5022744"/>
            <a:ext cx="9401176" cy="894086"/>
          </a:xfrm>
          <a:blipFill dpi="0" rotWithShape="1">
            <a:blip r:embed="rId5">
              <a:extLst>
                <a:ext uri="{96DAC541-7B7A-43D3-8B79-37D633B846F1}">
                  <asvg:svgBlip xmlns:asvg="http://schemas.microsoft.com/office/drawing/2016/SVG/main" r:embed="rId6"/>
                </a:ext>
              </a:extLst>
            </a:blip>
            <a:srcRect/>
            <a:tile tx="0" ty="0" sx="100000" sy="100000" flip="none" algn="tl"/>
          </a:blipFill>
        </p:spPr>
        <p:txBody>
          <a:bodyPr wrap="square" lIns="0" tIns="432000" rIns="0" bIns="0" anchor="b" anchorCtr="0">
            <a:spAutoFit/>
          </a:bodyPr>
          <a:lstStyle>
            <a:lvl1pPr marL="0" indent="0" rtl="0">
              <a:lnSpc>
                <a:spcPct val="120000"/>
              </a:lnSpc>
              <a:buNone/>
              <a:defRPr sz="1300" cap="all" spc="180" baseline="0">
                <a:solidFill>
                  <a:schemeClr val="bg1"/>
                </a:solidFill>
              </a:defRPr>
            </a:lvl1pPr>
          </a:lstStyle>
          <a:p>
            <a:pPr lvl="0"/>
            <a:r>
              <a:rPr lang="fr-CA"/>
              <a:t>Cliquez pour modifier les styles </a:t>
            </a:r>
            <a:br>
              <a:rPr lang="fr-CA"/>
            </a:br>
            <a:r>
              <a:rPr lang="fr-CA"/>
              <a:t>du texte du masque</a:t>
            </a:r>
          </a:p>
        </p:txBody>
      </p:sp>
      <p:sp>
        <p:nvSpPr>
          <p:cNvPr id="33" name="Forme libre : forme 32">
            <a:extLst>
              <a:ext uri="{FF2B5EF4-FFF2-40B4-BE49-F238E27FC236}">
                <a16:creationId xmlns:a16="http://schemas.microsoft.com/office/drawing/2014/main" id="{96210E1E-1122-4312-94C2-E26A108E3BE6}"/>
              </a:ext>
            </a:extLst>
          </p:cNvPr>
          <p:cNvSpPr/>
          <p:nvPr userDrawn="1"/>
        </p:nvSpPr>
        <p:spPr>
          <a:xfrm>
            <a:off x="10507663" y="5049479"/>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pic>
        <p:nvPicPr>
          <p:cNvPr id="37" name="Image 36" descr="Une image contenant lumière  Description générée automatiquement">
            <a:extLst>
              <a:ext uri="{FF2B5EF4-FFF2-40B4-BE49-F238E27FC236}">
                <a16:creationId xmlns:a16="http://schemas.microsoft.com/office/drawing/2014/main" id="{54C49FD3-BE2C-4176-9AC7-4087997C69F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3039" t="11907" r="54546" b="14498"/>
          <a:stretch/>
        </p:blipFill>
        <p:spPr>
          <a:xfrm rot="16200000">
            <a:off x="5879356" y="545356"/>
            <a:ext cx="433288" cy="12192000"/>
          </a:xfrm>
          <a:prstGeom prst="rect">
            <a:avLst/>
          </a:prstGeom>
        </p:spPr>
      </p:pic>
    </p:spTree>
    <p:extLst>
      <p:ext uri="{BB962C8B-B14F-4D97-AF65-F5344CB8AC3E}">
        <p14:creationId xmlns:p14="http://schemas.microsoft.com/office/powerpoint/2010/main" val="5612026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uverture et photo horizontale">
    <p:bg>
      <p:bgPr>
        <a:solidFill>
          <a:schemeClr val="tx2"/>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3176AF5-89DB-4989-AB92-9F0AE96BD195}"/>
              </a:ext>
            </a:extLst>
          </p:cNvPr>
          <p:cNvGraphicFramePr>
            <a:graphicFrameLocks noChangeAspect="1"/>
          </p:cNvGraphicFramePr>
          <p:nvPr userDrawn="1">
            <p:custDataLst>
              <p:tags r:id="rId1"/>
            </p:custDataLst>
            <p:extLst>
              <p:ext uri="{D42A27DB-BD31-4B8C-83A1-F6EECF244321}">
                <p14:modId xmlns:p14="http://schemas.microsoft.com/office/powerpoint/2010/main" val="428991474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3" name="Objet 2" hidden="1">
                        <a:extLst>
                          <a:ext uri="{FF2B5EF4-FFF2-40B4-BE49-F238E27FC236}">
                            <a16:creationId xmlns:a16="http://schemas.microsoft.com/office/drawing/2014/main" id="{23176AF5-89DB-4989-AB92-9F0AE96BD1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pic>
        <p:nvPicPr>
          <p:cNvPr id="22" name="Image 21" descr="Une image contenant lumière  Description générée automatiquement">
            <a:extLst>
              <a:ext uri="{FF2B5EF4-FFF2-40B4-BE49-F238E27FC236}">
                <a16:creationId xmlns:a16="http://schemas.microsoft.com/office/drawing/2014/main" id="{8AABC518-1C28-4693-A09B-B355C67D303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4963" t="-2824" r="15591" b="21628"/>
          <a:stretch/>
        </p:blipFill>
        <p:spPr>
          <a:xfrm rot="10800000">
            <a:off x="0" y="1587"/>
            <a:ext cx="12192000" cy="3161031"/>
          </a:xfrm>
          <a:prstGeom prst="rect">
            <a:avLst/>
          </a:prstGeom>
        </p:spPr>
      </p:pic>
      <p:sp>
        <p:nvSpPr>
          <p:cNvPr id="21" name="Espace réservé pour une image  30">
            <a:extLst>
              <a:ext uri="{FF2B5EF4-FFF2-40B4-BE49-F238E27FC236}">
                <a16:creationId xmlns:a16="http://schemas.microsoft.com/office/drawing/2014/main" id="{B0760AD3-0BF4-4FEA-AECC-0506A46CDDE1}"/>
              </a:ext>
            </a:extLst>
          </p:cNvPr>
          <p:cNvSpPr>
            <a:spLocks noGrp="1"/>
          </p:cNvSpPr>
          <p:nvPr>
            <p:ph type="pic" sz="quarter" idx="12" hasCustomPrompt="1"/>
          </p:nvPr>
        </p:nvSpPr>
        <p:spPr>
          <a:xfrm>
            <a:off x="427034" y="1"/>
            <a:ext cx="11333166" cy="2894850"/>
          </a:xfrm>
          <a:solidFill>
            <a:schemeClr val="bg1">
              <a:lumMod val="85000"/>
            </a:schemeClr>
          </a:solidFill>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couverture horizontale 1859x475</a:t>
            </a:r>
          </a:p>
        </p:txBody>
      </p:sp>
      <p:sp>
        <p:nvSpPr>
          <p:cNvPr id="17" name="Titre 1">
            <a:extLst>
              <a:ext uri="{FF2B5EF4-FFF2-40B4-BE49-F238E27FC236}">
                <a16:creationId xmlns:a16="http://schemas.microsoft.com/office/drawing/2014/main" id="{A23DD9EB-ED79-4A76-A403-D6BFDD6ACE14}"/>
              </a:ext>
            </a:extLst>
          </p:cNvPr>
          <p:cNvSpPr>
            <a:spLocks noGrp="1"/>
          </p:cNvSpPr>
          <p:nvPr>
            <p:ph type="title"/>
          </p:nvPr>
        </p:nvSpPr>
        <p:spPr>
          <a:xfrm>
            <a:off x="433385" y="4031920"/>
            <a:ext cx="9401178" cy="1421028"/>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8" name="Espace réservé du texte 24">
            <a:extLst>
              <a:ext uri="{FF2B5EF4-FFF2-40B4-BE49-F238E27FC236}">
                <a16:creationId xmlns:a16="http://schemas.microsoft.com/office/drawing/2014/main" id="{D2EEFEE2-06F5-45B1-9AC1-C4B4A29E696D}"/>
              </a:ext>
            </a:extLst>
          </p:cNvPr>
          <p:cNvSpPr>
            <a:spLocks noGrp="1"/>
          </p:cNvSpPr>
          <p:nvPr>
            <p:ph type="body" sz="quarter" idx="10"/>
          </p:nvPr>
        </p:nvSpPr>
        <p:spPr>
          <a:xfrm>
            <a:off x="427034" y="3546194"/>
            <a:ext cx="9401176" cy="21795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19" name="Espace réservé du texte 24">
            <a:extLst>
              <a:ext uri="{FF2B5EF4-FFF2-40B4-BE49-F238E27FC236}">
                <a16:creationId xmlns:a16="http://schemas.microsoft.com/office/drawing/2014/main" id="{16D00B47-2732-427D-9431-CFC3535CAC94}"/>
              </a:ext>
            </a:extLst>
          </p:cNvPr>
          <p:cNvSpPr>
            <a:spLocks noGrp="1"/>
          </p:cNvSpPr>
          <p:nvPr>
            <p:ph type="body" sz="quarter" idx="11" hasCustomPrompt="1"/>
          </p:nvPr>
        </p:nvSpPr>
        <p:spPr>
          <a:xfrm>
            <a:off x="433387" y="5619593"/>
            <a:ext cx="9401176" cy="821400"/>
          </a:xfrm>
          <a:blipFill dpi="0" rotWithShape="1">
            <a:blip r:embed="rId6">
              <a:extLst>
                <a:ext uri="{96DAC541-7B7A-43D3-8B79-37D633B846F1}">
                  <asvg:svgBlip xmlns:asvg="http://schemas.microsoft.com/office/drawing/2016/SVG/main" r:embed="rId7"/>
                </a:ext>
              </a:extLst>
            </a:blip>
            <a:srcRect/>
            <a:tile tx="0" ty="0" sx="100000" sy="100000" flip="none" algn="tl"/>
          </a:blipFill>
        </p:spPr>
        <p:txBody>
          <a:bodyPr wrap="square" lIns="0" tIns="360000" rIns="0" bIns="0" anchor="b" anchorCtr="0">
            <a:spAutoFit/>
          </a:bodyPr>
          <a:lstStyle>
            <a:lvl1pPr marL="0" indent="0" rtl="0">
              <a:lnSpc>
                <a:spcPct val="120000"/>
              </a:lnSpc>
              <a:buNone/>
              <a:defRPr sz="1300" cap="all" spc="180" baseline="0">
                <a:solidFill>
                  <a:schemeClr val="bg1"/>
                </a:solidFill>
              </a:defRPr>
            </a:lvl1pPr>
          </a:lstStyle>
          <a:p>
            <a:pPr lvl="0"/>
            <a:r>
              <a:rPr lang="fr-CA"/>
              <a:t>Cliquez pour modifier les styles du texte </a:t>
            </a:r>
            <a:br>
              <a:rPr lang="fr-CA"/>
            </a:br>
            <a:r>
              <a:rPr lang="fr-CA"/>
              <a:t>du masque</a:t>
            </a:r>
          </a:p>
        </p:txBody>
      </p:sp>
      <p:sp>
        <p:nvSpPr>
          <p:cNvPr id="14" name="Forme libre : forme 13">
            <a:extLst>
              <a:ext uri="{FF2B5EF4-FFF2-40B4-BE49-F238E27FC236}">
                <a16:creationId xmlns:a16="http://schemas.microsoft.com/office/drawing/2014/main" id="{5E327611-702F-455F-A6E7-7BC19E40E7C5}"/>
              </a:ext>
            </a:extLst>
          </p:cNvPr>
          <p:cNvSpPr/>
          <p:nvPr userDrawn="1"/>
        </p:nvSpPr>
        <p:spPr>
          <a:xfrm>
            <a:off x="10507663" y="5571872"/>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spTree>
    <p:extLst>
      <p:ext uri="{BB962C8B-B14F-4D97-AF65-F5344CB8AC3E}">
        <p14:creationId xmlns:p14="http://schemas.microsoft.com/office/powerpoint/2010/main" val="35274431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uverture et photo verticale">
    <p:bg>
      <p:bgPr>
        <a:solidFill>
          <a:schemeClr val="tx2"/>
        </a:solidFill>
        <a:effectLst/>
      </p:bgPr>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057F4E5B-ADE2-4D54-882C-4A2413A40F9E}"/>
              </a:ext>
            </a:extLst>
          </p:cNvPr>
          <p:cNvGraphicFramePr>
            <a:graphicFrameLocks noChangeAspect="1"/>
          </p:cNvGraphicFramePr>
          <p:nvPr userDrawn="1">
            <p:custDataLst>
              <p:tags r:id="rId1"/>
            </p:custDataLst>
            <p:extLst>
              <p:ext uri="{D42A27DB-BD31-4B8C-83A1-F6EECF244321}">
                <p14:modId xmlns:p14="http://schemas.microsoft.com/office/powerpoint/2010/main" val="311730392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8" name="Objet 7" hidden="1">
                        <a:extLst>
                          <a:ext uri="{FF2B5EF4-FFF2-40B4-BE49-F238E27FC236}">
                            <a16:creationId xmlns:a16="http://schemas.microsoft.com/office/drawing/2014/main" id="{057F4E5B-ADE2-4D54-882C-4A2413A40F9E}"/>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6" name="Objet 5"/>
          <p:cNvPicPr>
            <a:picLocks noChangeAspect="1"/>
          </p:cNvPicPr>
          <p:nvPr/>
        </p:nvPicPr>
        <p:blipFill>
          <a:blip cstate="print"/>
          <a:stretch>
            <a:fillRect/>
          </a:stretch>
        </p:blipFill>
        <p:spPr>
          <a:xfrm>
            <a:off x="1588" y="1587"/>
            <a:ext cx="1588" cy="1588"/>
          </a:xfrm>
          <a:prstGeom prst="rect">
            <a:avLst/>
          </a:prstGeom>
        </p:spPr>
      </p:pic>
      <p:pic>
        <p:nvPicPr>
          <p:cNvPr id="15" name="Image 14">
            <a:extLst>
              <a:ext uri="{FF2B5EF4-FFF2-40B4-BE49-F238E27FC236}">
                <a16:creationId xmlns:a16="http://schemas.microsoft.com/office/drawing/2014/main" id="{0E0CDDB6-46E9-439D-B2A5-25D45117AC9F}"/>
              </a:ext>
            </a:extLst>
          </p:cNvPr>
          <p:cNvPicPr>
            <a:picLocks noChangeAspect="1"/>
          </p:cNvPicPr>
          <p:nvPr userDrawn="1"/>
        </p:nvPicPr>
        <p:blipFill rotWithShape="1">
          <a:blip r:embed="rId5"/>
          <a:srcRect l="725" b="2328"/>
          <a:stretch/>
        </p:blipFill>
        <p:spPr>
          <a:xfrm>
            <a:off x="0" y="0"/>
            <a:ext cx="12192000" cy="6858000"/>
          </a:xfrm>
          <a:prstGeom prst="rect">
            <a:avLst/>
          </a:prstGeom>
        </p:spPr>
      </p:pic>
      <p:sp>
        <p:nvSpPr>
          <p:cNvPr id="5" name="Forme libre : forme 4">
            <a:extLst>
              <a:ext uri="{FF2B5EF4-FFF2-40B4-BE49-F238E27FC236}">
                <a16:creationId xmlns:a16="http://schemas.microsoft.com/office/drawing/2014/main" id="{3DA9C19F-97ED-46F0-B31D-DABD69EE163C}"/>
              </a:ext>
            </a:extLst>
          </p:cNvPr>
          <p:cNvSpPr/>
          <p:nvPr userDrawn="1"/>
        </p:nvSpPr>
        <p:spPr>
          <a:xfrm>
            <a:off x="10507663" y="5571872"/>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sp>
        <p:nvSpPr>
          <p:cNvPr id="2" name="Titre 1">
            <a:extLst>
              <a:ext uri="{FF2B5EF4-FFF2-40B4-BE49-F238E27FC236}">
                <a16:creationId xmlns:a16="http://schemas.microsoft.com/office/drawing/2014/main" id="{5768F30E-CCBD-47D5-BB77-EF3380EEEC67}"/>
              </a:ext>
            </a:extLst>
          </p:cNvPr>
          <p:cNvSpPr>
            <a:spLocks noGrp="1"/>
          </p:cNvSpPr>
          <p:nvPr>
            <p:ph type="title"/>
          </p:nvPr>
        </p:nvSpPr>
        <p:spPr>
          <a:xfrm>
            <a:off x="4279902" y="2506921"/>
            <a:ext cx="5770562"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25" name="Espace réservé du texte 24">
            <a:extLst>
              <a:ext uri="{FF2B5EF4-FFF2-40B4-BE49-F238E27FC236}">
                <a16:creationId xmlns:a16="http://schemas.microsoft.com/office/drawing/2014/main" id="{06A69DCD-0793-4926-BEFC-6D06955E6259}"/>
              </a:ext>
            </a:extLst>
          </p:cNvPr>
          <p:cNvSpPr>
            <a:spLocks noGrp="1"/>
          </p:cNvSpPr>
          <p:nvPr>
            <p:ph type="body" sz="quarter" idx="10"/>
          </p:nvPr>
        </p:nvSpPr>
        <p:spPr>
          <a:xfrm>
            <a:off x="4279903" y="1815231"/>
            <a:ext cx="5770561" cy="45796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26" name="Espace réservé du texte 24">
            <a:extLst>
              <a:ext uri="{FF2B5EF4-FFF2-40B4-BE49-F238E27FC236}">
                <a16:creationId xmlns:a16="http://schemas.microsoft.com/office/drawing/2014/main" id="{5C391115-5B48-41FA-BCD3-04111090BF1E}"/>
              </a:ext>
            </a:extLst>
          </p:cNvPr>
          <p:cNvSpPr>
            <a:spLocks noGrp="1"/>
          </p:cNvSpPr>
          <p:nvPr>
            <p:ph type="body" sz="quarter" idx="11"/>
          </p:nvPr>
        </p:nvSpPr>
        <p:spPr>
          <a:xfrm>
            <a:off x="4279903" y="5558403"/>
            <a:ext cx="5770561" cy="894086"/>
          </a:xfrm>
          <a:blipFill dpi="0" rotWithShape="1">
            <a:blip r:embed="rId6">
              <a:extLst>
                <a:ext uri="{96DAC541-7B7A-43D3-8B79-37D633B846F1}">
                  <asvg:svgBlip xmlns:asvg="http://schemas.microsoft.com/office/drawing/2016/SVG/main" r:embed="rId7"/>
                </a:ext>
              </a:extLst>
            </a:blip>
            <a:srcRect/>
            <a:tile tx="0" ty="0" sx="100000" sy="100000" flip="none" algn="tl"/>
          </a:blipFill>
        </p:spPr>
        <p:txBody>
          <a:bodyPr wrap="square" lIns="0" tIns="432000" rIns="0" bIns="0" anchor="b">
            <a:spAutoFit/>
          </a:bodyPr>
          <a:lstStyle>
            <a:lvl1pPr marL="0" indent="0" rtl="0">
              <a:lnSpc>
                <a:spcPct val="120000"/>
              </a:lnSpc>
              <a:buNone/>
              <a:defRPr sz="1300" cap="all" spc="180" baseline="0">
                <a:solidFill>
                  <a:schemeClr val="bg1"/>
                </a:solidFill>
              </a:defRPr>
            </a:lvl1pPr>
          </a:lstStyle>
          <a:p>
            <a:pPr lvl="0"/>
            <a:r>
              <a:rPr lang="fr-CA"/>
              <a:t>Cliquez pour modifier les styles du texte du masque</a:t>
            </a:r>
          </a:p>
        </p:txBody>
      </p:sp>
      <p:sp>
        <p:nvSpPr>
          <p:cNvPr id="31" name="Espace réservé pour une image  30">
            <a:extLst>
              <a:ext uri="{FF2B5EF4-FFF2-40B4-BE49-F238E27FC236}">
                <a16:creationId xmlns:a16="http://schemas.microsoft.com/office/drawing/2014/main" id="{69ECB254-0858-49BB-9CC2-0A380D3777BA}"/>
              </a:ext>
            </a:extLst>
          </p:cNvPr>
          <p:cNvSpPr>
            <a:spLocks noGrp="1"/>
          </p:cNvSpPr>
          <p:nvPr>
            <p:ph type="pic" sz="quarter" idx="12" hasCustomPrompt="1"/>
          </p:nvPr>
        </p:nvSpPr>
        <p:spPr>
          <a:xfrm>
            <a:off x="1" y="431701"/>
            <a:ext cx="3810000" cy="5997774"/>
          </a:xfrm>
          <a:solidFill>
            <a:schemeClr val="bg1">
              <a:lumMod val="85000"/>
            </a:schemeClr>
          </a:solidFill>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couverture verticale 625x985</a:t>
            </a:r>
          </a:p>
        </p:txBody>
      </p:sp>
    </p:spTree>
    <p:extLst>
      <p:ext uri="{BB962C8B-B14F-4D97-AF65-F5344CB8AC3E}">
        <p14:creationId xmlns:p14="http://schemas.microsoft.com/office/powerpoint/2010/main" val="25982228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uverture sans photo">
    <p:bg>
      <p:bgPr>
        <a:solidFill>
          <a:schemeClr val="tx2"/>
        </a:solidFill>
        <a:effectLst/>
      </p:bgPr>
    </p:bg>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228D9311-F474-4FE9-B8E4-0C7B12086DB8}"/>
              </a:ext>
            </a:extLst>
          </p:cNvPr>
          <p:cNvGraphicFramePr>
            <a:graphicFrameLocks noChangeAspect="1"/>
          </p:cNvGraphicFramePr>
          <p:nvPr userDrawn="1">
            <p:custDataLst>
              <p:tags r:id="rId1"/>
            </p:custDataLst>
            <p:extLst>
              <p:ext uri="{D42A27DB-BD31-4B8C-83A1-F6EECF244321}">
                <p14:modId xmlns:p14="http://schemas.microsoft.com/office/powerpoint/2010/main" val="15830984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3" name="Objet 2" hidden="1">
                        <a:extLst>
                          <a:ext uri="{FF2B5EF4-FFF2-40B4-BE49-F238E27FC236}">
                            <a16:creationId xmlns:a16="http://schemas.microsoft.com/office/drawing/2014/main" id="{228D9311-F474-4FE9-B8E4-0C7B12086DB8}"/>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sp>
        <p:nvSpPr>
          <p:cNvPr id="17" name="Titre 1">
            <a:extLst>
              <a:ext uri="{FF2B5EF4-FFF2-40B4-BE49-F238E27FC236}">
                <a16:creationId xmlns:a16="http://schemas.microsoft.com/office/drawing/2014/main" id="{A23DD9EB-ED79-4A76-A403-D6BFDD6ACE14}"/>
              </a:ext>
            </a:extLst>
          </p:cNvPr>
          <p:cNvSpPr>
            <a:spLocks noGrp="1"/>
          </p:cNvSpPr>
          <p:nvPr>
            <p:ph type="title"/>
          </p:nvPr>
        </p:nvSpPr>
        <p:spPr>
          <a:xfrm>
            <a:off x="438151" y="1787473"/>
            <a:ext cx="9401178"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8" name="Espace réservé du texte 24">
            <a:extLst>
              <a:ext uri="{FF2B5EF4-FFF2-40B4-BE49-F238E27FC236}">
                <a16:creationId xmlns:a16="http://schemas.microsoft.com/office/drawing/2014/main" id="{D2EEFEE2-06F5-45B1-9AC1-C4B4A29E696D}"/>
              </a:ext>
            </a:extLst>
          </p:cNvPr>
          <p:cNvSpPr>
            <a:spLocks noGrp="1"/>
          </p:cNvSpPr>
          <p:nvPr>
            <p:ph type="body" sz="quarter" idx="10"/>
          </p:nvPr>
        </p:nvSpPr>
        <p:spPr>
          <a:xfrm>
            <a:off x="431800" y="1301747"/>
            <a:ext cx="9401176" cy="217958"/>
          </a:xfrm>
        </p:spPr>
        <p:txBody>
          <a:bodyPr wrap="square" lIns="0" tIns="0" rIns="0" bIns="0" anchor="b">
            <a:spAutoFit/>
          </a:bodyPr>
          <a:lstStyle>
            <a:lvl1pPr marL="0" indent="0" rtl="0">
              <a:lnSpc>
                <a:spcPct val="120000"/>
              </a:lnSpc>
              <a:buNone/>
              <a:defRPr sz="1300" cap="all" spc="180" baseline="0">
                <a:solidFill>
                  <a:schemeClr val="accent3"/>
                </a:solidFill>
              </a:defRPr>
            </a:lvl1pPr>
          </a:lstStyle>
          <a:p>
            <a:pPr lvl="0"/>
            <a:r>
              <a:rPr lang="fr-CA"/>
              <a:t>Cliquez pour modifier les styles du texte du masque</a:t>
            </a:r>
          </a:p>
        </p:txBody>
      </p:sp>
      <p:sp>
        <p:nvSpPr>
          <p:cNvPr id="19" name="Espace réservé du texte 24">
            <a:extLst>
              <a:ext uri="{FF2B5EF4-FFF2-40B4-BE49-F238E27FC236}">
                <a16:creationId xmlns:a16="http://schemas.microsoft.com/office/drawing/2014/main" id="{16D00B47-2732-427D-9431-CFC3535CAC94}"/>
              </a:ext>
            </a:extLst>
          </p:cNvPr>
          <p:cNvSpPr>
            <a:spLocks noGrp="1"/>
          </p:cNvSpPr>
          <p:nvPr>
            <p:ph type="body" sz="quarter" idx="11" hasCustomPrompt="1"/>
          </p:nvPr>
        </p:nvSpPr>
        <p:spPr>
          <a:xfrm>
            <a:off x="433387" y="5022744"/>
            <a:ext cx="9401176" cy="894086"/>
          </a:xfrm>
          <a:noFill/>
        </p:spPr>
        <p:txBody>
          <a:bodyPr wrap="square" lIns="0" tIns="432000" rIns="0" bIns="0" anchor="b" anchorCtr="0">
            <a:spAutoFit/>
          </a:bodyPr>
          <a:lstStyle>
            <a:lvl1pPr marL="0" indent="0" rtl="0">
              <a:lnSpc>
                <a:spcPct val="120000"/>
              </a:lnSpc>
              <a:spcBef>
                <a:spcPts val="0"/>
              </a:spcBef>
              <a:buNone/>
              <a:defRPr sz="1300" cap="all" spc="180" baseline="0">
                <a:solidFill>
                  <a:schemeClr val="bg1"/>
                </a:solidFill>
              </a:defRPr>
            </a:lvl1pPr>
          </a:lstStyle>
          <a:p>
            <a:pPr lvl="0"/>
            <a:r>
              <a:rPr lang="fr-CA"/>
              <a:t>Cliquez pour modifier les styles </a:t>
            </a:r>
            <a:br>
              <a:rPr lang="fr-CA"/>
            </a:br>
            <a:r>
              <a:rPr lang="fr-CA"/>
              <a:t>du texte du masque</a:t>
            </a:r>
          </a:p>
        </p:txBody>
      </p:sp>
      <p:sp>
        <p:nvSpPr>
          <p:cNvPr id="7" name="Forme libre : forme 6">
            <a:extLst>
              <a:ext uri="{FF2B5EF4-FFF2-40B4-BE49-F238E27FC236}">
                <a16:creationId xmlns:a16="http://schemas.microsoft.com/office/drawing/2014/main" id="{A43D9EA5-27D5-4E84-8B9F-91488F8E942C}"/>
              </a:ext>
            </a:extLst>
          </p:cNvPr>
          <p:cNvSpPr/>
          <p:nvPr userDrawn="1"/>
        </p:nvSpPr>
        <p:spPr>
          <a:xfrm>
            <a:off x="10507663" y="5049479"/>
            <a:ext cx="1250950" cy="1007341"/>
          </a:xfrm>
          <a:custGeom>
            <a:avLst/>
            <a:gdLst>
              <a:gd name="connsiteX0" fmla="*/ 2228414 w 4719509"/>
              <a:gd name="connsiteY0" fmla="*/ 2614853 h 3801316"/>
              <a:gd name="connsiteX1" fmla="*/ 1307027 w 4719509"/>
              <a:gd name="connsiteY1" fmla="*/ 1941778 h 3801316"/>
              <a:gd name="connsiteX2" fmla="*/ 2024016 w 4719509"/>
              <a:gd name="connsiteY2" fmla="*/ 1941778 h 3801316"/>
              <a:gd name="connsiteX3" fmla="*/ 2542994 w 4719509"/>
              <a:gd name="connsiteY3" fmla="*/ 2329015 h 3801316"/>
              <a:gd name="connsiteX4" fmla="*/ 2542196 w 4719509"/>
              <a:gd name="connsiteY4" fmla="*/ 2329015 h 3801316"/>
              <a:gd name="connsiteX5" fmla="*/ 2777732 w 4719509"/>
              <a:gd name="connsiteY5" fmla="*/ 1625600 h 3801316"/>
              <a:gd name="connsiteX6" fmla="*/ 1628794 w 4719509"/>
              <a:gd name="connsiteY6" fmla="*/ 466282 h 3801316"/>
              <a:gd name="connsiteX7" fmla="*/ 479855 w 4719509"/>
              <a:gd name="connsiteY7" fmla="*/ 1625600 h 3801316"/>
              <a:gd name="connsiteX8" fmla="*/ 1628794 w 4719509"/>
              <a:gd name="connsiteY8" fmla="*/ 2784918 h 3801316"/>
              <a:gd name="connsiteX9" fmla="*/ 2228414 w 4719509"/>
              <a:gd name="connsiteY9" fmla="*/ 2614853 h 3801316"/>
              <a:gd name="connsiteX10" fmla="*/ 2228414 w 4719509"/>
              <a:gd name="connsiteY10" fmla="*/ 2614853 h 3801316"/>
              <a:gd name="connsiteX11" fmla="*/ 2614853 w 4719509"/>
              <a:gd name="connsiteY11" fmla="*/ 2920651 h 3801316"/>
              <a:gd name="connsiteX12" fmla="*/ 1627995 w 4719509"/>
              <a:gd name="connsiteY12" fmla="*/ 3252797 h 3801316"/>
              <a:gd name="connsiteX13" fmla="*/ 0 w 4719509"/>
              <a:gd name="connsiteY13" fmla="*/ 1626398 h 3801316"/>
              <a:gd name="connsiteX14" fmla="*/ 1627995 w 4719509"/>
              <a:gd name="connsiteY14" fmla="*/ 0 h 3801316"/>
              <a:gd name="connsiteX15" fmla="*/ 3255991 w 4719509"/>
              <a:gd name="connsiteY15" fmla="*/ 1626398 h 3801316"/>
              <a:gd name="connsiteX16" fmla="*/ 2922248 w 4719509"/>
              <a:gd name="connsiteY16" fmla="*/ 2613256 h 3801316"/>
              <a:gd name="connsiteX17" fmla="*/ 3413281 w 4719509"/>
              <a:gd name="connsiteY17" fmla="*/ 2996501 h 3801316"/>
              <a:gd name="connsiteX18" fmla="*/ 3352600 w 4719509"/>
              <a:gd name="connsiteY18" fmla="*/ 2429617 h 3801316"/>
              <a:gd name="connsiteX19" fmla="*/ 4716316 w 4719509"/>
              <a:gd name="connsiteY19" fmla="*/ 3448412 h 3801316"/>
              <a:gd name="connsiteX20" fmla="*/ 4719510 w 4719509"/>
              <a:gd name="connsiteY20" fmla="*/ 3477954 h 3801316"/>
              <a:gd name="connsiteX21" fmla="*/ 3711893 w 4719509"/>
              <a:gd name="connsiteY21" fmla="*/ 3034826 h 3801316"/>
              <a:gd name="connsiteX22" fmla="*/ 3794930 w 4719509"/>
              <a:gd name="connsiteY22" fmla="*/ 3801317 h 3801316"/>
              <a:gd name="connsiteX23" fmla="*/ 2614853 w 4719509"/>
              <a:gd name="connsiteY23" fmla="*/ 2920651 h 3801316"/>
              <a:gd name="connsiteX24" fmla="*/ 2614853 w 4719509"/>
              <a:gd name="connsiteY24" fmla="*/ 2920651 h 38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9509" h="3801316">
                <a:moveTo>
                  <a:pt x="2228414" y="2614853"/>
                </a:moveTo>
                <a:cubicBezTo>
                  <a:pt x="2040783" y="2475128"/>
                  <a:pt x="1307027" y="1941778"/>
                  <a:pt x="1307027" y="1941778"/>
                </a:cubicBezTo>
                <a:lnTo>
                  <a:pt x="2024016" y="1941778"/>
                </a:lnTo>
                <a:cubicBezTo>
                  <a:pt x="2065534" y="1973715"/>
                  <a:pt x="2386502" y="2212445"/>
                  <a:pt x="2542994" y="2329015"/>
                </a:cubicBezTo>
                <a:lnTo>
                  <a:pt x="2542196" y="2329015"/>
                </a:lnTo>
                <a:cubicBezTo>
                  <a:pt x="2689905" y="2134199"/>
                  <a:pt x="2777732" y="1889880"/>
                  <a:pt x="2777732" y="1625600"/>
                </a:cubicBezTo>
                <a:cubicBezTo>
                  <a:pt x="2777732" y="985260"/>
                  <a:pt x="2263544" y="466282"/>
                  <a:pt x="1628794" y="466282"/>
                </a:cubicBezTo>
                <a:cubicBezTo>
                  <a:pt x="994043" y="466282"/>
                  <a:pt x="479855" y="985260"/>
                  <a:pt x="479855" y="1625600"/>
                </a:cubicBezTo>
                <a:cubicBezTo>
                  <a:pt x="479855" y="2265939"/>
                  <a:pt x="994043" y="2784918"/>
                  <a:pt x="1628794" y="2784918"/>
                </a:cubicBezTo>
                <a:cubicBezTo>
                  <a:pt x="1848362" y="2785716"/>
                  <a:pt x="2053558" y="2723439"/>
                  <a:pt x="2228414" y="2614853"/>
                </a:cubicBezTo>
                <a:lnTo>
                  <a:pt x="2228414" y="2614853"/>
                </a:lnTo>
                <a:close/>
                <a:moveTo>
                  <a:pt x="2614853" y="2920651"/>
                </a:moveTo>
                <a:cubicBezTo>
                  <a:pt x="2340992" y="3129040"/>
                  <a:pt x="1999264" y="3252797"/>
                  <a:pt x="1627995" y="3252797"/>
                </a:cubicBezTo>
                <a:cubicBezTo>
                  <a:pt x="728965" y="3252797"/>
                  <a:pt x="0" y="2524630"/>
                  <a:pt x="0" y="1626398"/>
                </a:cubicBezTo>
                <a:cubicBezTo>
                  <a:pt x="0" y="728167"/>
                  <a:pt x="728965" y="0"/>
                  <a:pt x="1627995" y="0"/>
                </a:cubicBezTo>
                <a:cubicBezTo>
                  <a:pt x="2527026" y="0"/>
                  <a:pt x="3255991" y="728167"/>
                  <a:pt x="3255991" y="1626398"/>
                </a:cubicBezTo>
                <a:cubicBezTo>
                  <a:pt x="3255991" y="1997667"/>
                  <a:pt x="3131436" y="2339395"/>
                  <a:pt x="2922248" y="2613256"/>
                </a:cubicBezTo>
                <a:cubicBezTo>
                  <a:pt x="3004486" y="2673936"/>
                  <a:pt x="3373360" y="2948596"/>
                  <a:pt x="3413281" y="2996501"/>
                </a:cubicBezTo>
                <a:cubicBezTo>
                  <a:pt x="3398909" y="2861567"/>
                  <a:pt x="3352600" y="2429617"/>
                  <a:pt x="3352600" y="2429617"/>
                </a:cubicBezTo>
                <a:lnTo>
                  <a:pt x="4716316" y="3448412"/>
                </a:lnTo>
                <a:lnTo>
                  <a:pt x="4719510" y="3477954"/>
                </a:lnTo>
                <a:lnTo>
                  <a:pt x="3711893" y="3034826"/>
                </a:lnTo>
                <a:lnTo>
                  <a:pt x="3794930" y="3801317"/>
                </a:lnTo>
                <a:lnTo>
                  <a:pt x="2614853" y="2920651"/>
                </a:lnTo>
                <a:lnTo>
                  <a:pt x="2614853" y="2920651"/>
                </a:lnTo>
                <a:close/>
              </a:path>
            </a:pathLst>
          </a:custGeom>
          <a:solidFill>
            <a:srgbClr val="FF9B00"/>
          </a:solidFill>
          <a:ln w="7984" cap="flat">
            <a:noFill/>
            <a:prstDash val="solid"/>
            <a:miter/>
          </a:ln>
        </p:spPr>
        <p:txBody>
          <a:bodyPr rtlCol="0" anchor="ctr"/>
          <a:lstStyle/>
          <a:p>
            <a:pPr rtl="0"/>
            <a:endParaRPr lang="fr-CA" sz="1800"/>
          </a:p>
        </p:txBody>
      </p:sp>
      <p:cxnSp>
        <p:nvCxnSpPr>
          <p:cNvPr id="8" name="Connecteur droit 7">
            <a:extLst>
              <a:ext uri="{FF2B5EF4-FFF2-40B4-BE49-F238E27FC236}">
                <a16:creationId xmlns:a16="http://schemas.microsoft.com/office/drawing/2014/main" id="{7F998957-C6F3-49EF-9AF2-48311BC66C6F}"/>
              </a:ext>
            </a:extLst>
          </p:cNvPr>
          <p:cNvCxnSpPr>
            <a:cxnSpLocks/>
          </p:cNvCxnSpPr>
          <p:nvPr userDrawn="1"/>
        </p:nvCxnSpPr>
        <p:spPr>
          <a:xfrm>
            <a:off x="433388" y="5026739"/>
            <a:ext cx="1274833" cy="529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543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éparateur sans photo">
    <p:bg>
      <p:bgPr>
        <a:solidFill>
          <a:schemeClr val="tx2"/>
        </a:solidFill>
        <a:effectLst/>
      </p:bgPr>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4E3E2E89-3F34-4109-BDC2-A426020A1C86}"/>
              </a:ext>
            </a:extLst>
          </p:cNvPr>
          <p:cNvGraphicFramePr>
            <a:graphicFrameLocks noChangeAspect="1"/>
          </p:cNvGraphicFramePr>
          <p:nvPr userDrawn="1">
            <p:custDataLst>
              <p:tags r:id="rId1"/>
            </p:custDataLst>
            <p:extLst>
              <p:ext uri="{D42A27DB-BD31-4B8C-83A1-F6EECF244321}">
                <p14:modId xmlns:p14="http://schemas.microsoft.com/office/powerpoint/2010/main" val="374191323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5" name="Objet 4" hidden="1">
                        <a:extLst>
                          <a:ext uri="{FF2B5EF4-FFF2-40B4-BE49-F238E27FC236}">
                            <a16:creationId xmlns:a16="http://schemas.microsoft.com/office/drawing/2014/main" id="{4E3E2E89-3F34-4109-BDC2-A426020A1C86}"/>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6" name="Objet 5"/>
          <p:cNvPicPr>
            <a:picLocks noChangeAspect="1"/>
          </p:cNvPicPr>
          <p:nvPr/>
        </p:nvPicPr>
        <p:blipFill>
          <a:blip cstate="print"/>
          <a:stretch>
            <a:fillRect/>
          </a:stretch>
        </p:blipFill>
        <p:spPr>
          <a:xfrm>
            <a:off x="1588" y="1587"/>
            <a:ext cx="1588" cy="1588"/>
          </a:xfrm>
          <a:prstGeom prst="rect">
            <a:avLst/>
          </a:prstGeom>
        </p:spPr>
      </p:pic>
      <p:pic>
        <p:nvPicPr>
          <p:cNvPr id="2" name="Image 1" descr="Une image contenant lumière  Description générée automatiquement">
            <a:extLst>
              <a:ext uri="{FF2B5EF4-FFF2-40B4-BE49-F238E27FC236}">
                <a16:creationId xmlns:a16="http://schemas.microsoft.com/office/drawing/2014/main" id="{23DE053A-9637-429B-9FA6-848FF7AE061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 r="61777" b="26405"/>
          <a:stretch/>
        </p:blipFill>
        <p:spPr>
          <a:xfrm rot="16200000">
            <a:off x="2667000" y="-2667000"/>
            <a:ext cx="6858000" cy="12192000"/>
          </a:xfrm>
          <a:prstGeom prst="rect">
            <a:avLst/>
          </a:prstGeom>
        </p:spPr>
      </p:pic>
      <p:sp>
        <p:nvSpPr>
          <p:cNvPr id="3" name="Titre 1">
            <a:extLst>
              <a:ext uri="{FF2B5EF4-FFF2-40B4-BE49-F238E27FC236}">
                <a16:creationId xmlns:a16="http://schemas.microsoft.com/office/drawing/2014/main" id="{B6F618E8-4514-4C81-A769-2C25AD68FBAC}"/>
              </a:ext>
            </a:extLst>
          </p:cNvPr>
          <p:cNvSpPr>
            <a:spLocks noGrp="1"/>
          </p:cNvSpPr>
          <p:nvPr>
            <p:ph type="title"/>
          </p:nvPr>
        </p:nvSpPr>
        <p:spPr>
          <a:xfrm>
            <a:off x="433387" y="2506921"/>
            <a:ext cx="7477125"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0" name="Espace réservé du texte 24">
            <a:extLst>
              <a:ext uri="{FF2B5EF4-FFF2-40B4-BE49-F238E27FC236}">
                <a16:creationId xmlns:a16="http://schemas.microsoft.com/office/drawing/2014/main" id="{B0347489-FCCF-4958-86B2-74400E605F59}"/>
              </a:ext>
            </a:extLst>
          </p:cNvPr>
          <p:cNvSpPr>
            <a:spLocks noGrp="1"/>
          </p:cNvSpPr>
          <p:nvPr>
            <p:ph type="body" sz="quarter" idx="11" hasCustomPrompt="1"/>
          </p:nvPr>
        </p:nvSpPr>
        <p:spPr>
          <a:xfrm>
            <a:off x="433387" y="5558403"/>
            <a:ext cx="7477125" cy="894086"/>
          </a:xfrm>
          <a:blipFill dpi="0" rotWithShape="1">
            <a:blip r:embed="rId6">
              <a:extLst>
                <a:ext uri="{96DAC541-7B7A-43D3-8B79-37D633B846F1}">
                  <asvg:svgBlip xmlns:asvg="http://schemas.microsoft.com/office/drawing/2016/SVG/main" r:embed="rId7"/>
                </a:ext>
              </a:extLst>
            </a:blip>
            <a:srcRect/>
            <a:tile tx="0" ty="0" sx="100000" sy="100000" flip="none" algn="tl"/>
          </a:blipFill>
        </p:spPr>
        <p:txBody>
          <a:bodyPr wrap="square" lIns="0" tIns="432000" rIns="0" bIns="0" anchor="b">
            <a:spAutoFit/>
          </a:bodyPr>
          <a:lstStyle>
            <a:lvl1pPr marL="0" indent="0" rtl="0">
              <a:lnSpc>
                <a:spcPct val="120000"/>
              </a:lnSpc>
              <a:buNone/>
              <a:defRPr sz="1300" cap="all" spc="180" baseline="0">
                <a:solidFill>
                  <a:schemeClr val="bg1"/>
                </a:solidFill>
              </a:defRPr>
            </a:lvl1pPr>
          </a:lstStyle>
          <a:p>
            <a:pPr lvl="0"/>
            <a:r>
              <a:rPr lang="fr-CA"/>
              <a:t>Cliquez pour modifier les styles </a:t>
            </a:r>
            <a:br>
              <a:rPr lang="fr-CA"/>
            </a:br>
            <a:r>
              <a:rPr lang="fr-CA"/>
              <a:t>du texte du masque</a:t>
            </a:r>
          </a:p>
        </p:txBody>
      </p:sp>
    </p:spTree>
    <p:extLst>
      <p:ext uri="{BB962C8B-B14F-4D97-AF65-F5344CB8AC3E}">
        <p14:creationId xmlns:p14="http://schemas.microsoft.com/office/powerpoint/2010/main" val="101860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éparateur sans photo">
    <p:bg>
      <p:bgPr>
        <a:solidFill>
          <a:schemeClr val="tx2"/>
        </a:solidFill>
        <a:effectLst/>
      </p:bgPr>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4E3E2E89-3F34-4109-BDC2-A426020A1C86}"/>
              </a:ext>
            </a:extLst>
          </p:cNvPr>
          <p:cNvGraphicFramePr>
            <a:graphicFrameLocks noChangeAspect="1"/>
          </p:cNvGraphicFramePr>
          <p:nvPr userDrawn="1">
            <p:custDataLst>
              <p:tags r:id="rId1"/>
            </p:custDataLst>
            <p:extLst>
              <p:ext uri="{D42A27DB-BD31-4B8C-83A1-F6EECF244321}">
                <p14:modId xmlns:p14="http://schemas.microsoft.com/office/powerpoint/2010/main" val="2143761802"/>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5" name="Objet 4" hidden="1">
                        <a:extLst>
                          <a:ext uri="{FF2B5EF4-FFF2-40B4-BE49-F238E27FC236}">
                            <a16:creationId xmlns:a16="http://schemas.microsoft.com/office/drawing/2014/main" id="{4E3E2E89-3F34-4109-BDC2-A426020A1C86}"/>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6" name="Objet 5"/>
          <p:cNvPicPr>
            <a:picLocks noChangeAspect="1"/>
          </p:cNvPicPr>
          <p:nvPr/>
        </p:nvPicPr>
        <p:blipFill>
          <a:blip cstate="print"/>
          <a:stretch>
            <a:fillRect/>
          </a:stretch>
        </p:blipFill>
        <p:spPr>
          <a:xfrm>
            <a:off x="1588" y="1587"/>
            <a:ext cx="1588" cy="1588"/>
          </a:xfrm>
          <a:prstGeom prst="rect">
            <a:avLst/>
          </a:prstGeom>
        </p:spPr>
      </p:pic>
      <p:pic>
        <p:nvPicPr>
          <p:cNvPr id="2" name="Image 1" descr="Une image contenant lumière  Description générée automatiquement">
            <a:extLst>
              <a:ext uri="{FF2B5EF4-FFF2-40B4-BE49-F238E27FC236}">
                <a16:creationId xmlns:a16="http://schemas.microsoft.com/office/drawing/2014/main" id="{23DE053A-9637-429B-9FA6-848FF7AE061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 r="61777" b="26405"/>
          <a:stretch/>
        </p:blipFill>
        <p:spPr>
          <a:xfrm rot="16200000">
            <a:off x="2667000" y="-2667000"/>
            <a:ext cx="6858000" cy="12192000"/>
          </a:xfrm>
          <a:prstGeom prst="rect">
            <a:avLst/>
          </a:prstGeom>
        </p:spPr>
      </p:pic>
      <p:sp>
        <p:nvSpPr>
          <p:cNvPr id="3" name="Titre 1">
            <a:extLst>
              <a:ext uri="{FF2B5EF4-FFF2-40B4-BE49-F238E27FC236}">
                <a16:creationId xmlns:a16="http://schemas.microsoft.com/office/drawing/2014/main" id="{B6F618E8-4514-4C81-A769-2C25AD68FBAC}"/>
              </a:ext>
            </a:extLst>
          </p:cNvPr>
          <p:cNvSpPr>
            <a:spLocks noGrp="1"/>
          </p:cNvSpPr>
          <p:nvPr>
            <p:ph type="title"/>
          </p:nvPr>
        </p:nvSpPr>
        <p:spPr>
          <a:xfrm>
            <a:off x="433387" y="2506921"/>
            <a:ext cx="7477125"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10" name="Espace réservé du texte 24">
            <a:extLst>
              <a:ext uri="{FF2B5EF4-FFF2-40B4-BE49-F238E27FC236}">
                <a16:creationId xmlns:a16="http://schemas.microsoft.com/office/drawing/2014/main" id="{B0347489-FCCF-4958-86B2-74400E605F59}"/>
              </a:ext>
            </a:extLst>
          </p:cNvPr>
          <p:cNvSpPr>
            <a:spLocks noGrp="1"/>
          </p:cNvSpPr>
          <p:nvPr>
            <p:ph type="body" sz="quarter" idx="11" hasCustomPrompt="1"/>
          </p:nvPr>
        </p:nvSpPr>
        <p:spPr>
          <a:xfrm>
            <a:off x="433387" y="5558403"/>
            <a:ext cx="7477125" cy="894086"/>
          </a:xfrm>
          <a:blipFill dpi="0" rotWithShape="1">
            <a:blip r:embed="rId6">
              <a:extLst>
                <a:ext uri="{96DAC541-7B7A-43D3-8B79-37D633B846F1}">
                  <asvg:svgBlip xmlns:asvg="http://schemas.microsoft.com/office/drawing/2016/SVG/main" r:embed="rId7"/>
                </a:ext>
              </a:extLst>
            </a:blip>
            <a:srcRect/>
            <a:tile tx="0" ty="0" sx="100000" sy="100000" flip="none" algn="tl"/>
          </a:blipFill>
        </p:spPr>
        <p:txBody>
          <a:bodyPr wrap="square" lIns="0" tIns="432000" rIns="0" bIns="0" anchor="b">
            <a:spAutoFit/>
          </a:bodyPr>
          <a:lstStyle>
            <a:lvl1pPr marL="0" indent="0" rtl="0">
              <a:lnSpc>
                <a:spcPct val="120000"/>
              </a:lnSpc>
              <a:buNone/>
              <a:defRPr sz="1300" cap="all" spc="180" baseline="0">
                <a:solidFill>
                  <a:schemeClr val="bg1"/>
                </a:solidFill>
              </a:defRPr>
            </a:lvl1pPr>
          </a:lstStyle>
          <a:p>
            <a:pPr lvl="0"/>
            <a:r>
              <a:rPr lang="fr-CA"/>
              <a:t>Cliquez pour modifier les styles </a:t>
            </a:r>
            <a:br>
              <a:rPr lang="fr-CA"/>
            </a:br>
            <a:r>
              <a:rPr lang="fr-CA"/>
              <a:t>du texte du masque</a:t>
            </a:r>
          </a:p>
        </p:txBody>
      </p:sp>
    </p:spTree>
    <p:extLst>
      <p:ext uri="{BB962C8B-B14F-4D97-AF65-F5344CB8AC3E}">
        <p14:creationId xmlns:p14="http://schemas.microsoft.com/office/powerpoint/2010/main" val="12809947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éparateur avec photo">
    <p:bg>
      <p:bgPr>
        <a:solidFill>
          <a:schemeClr val="tx2"/>
        </a:solidFill>
        <a:effectLst/>
      </p:bgPr>
    </p:bg>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C6EB8CBD-8242-4A81-A0B9-41D4BDAC994A}"/>
              </a:ext>
            </a:extLst>
          </p:cNvPr>
          <p:cNvGraphicFramePr>
            <a:graphicFrameLocks noChangeAspect="1"/>
          </p:cNvGraphicFramePr>
          <p:nvPr userDrawn="1">
            <p:custDataLst>
              <p:tags r:id="rId1"/>
            </p:custDataLst>
            <p:extLst>
              <p:ext uri="{D42A27DB-BD31-4B8C-83A1-F6EECF244321}">
                <p14:modId xmlns:p14="http://schemas.microsoft.com/office/powerpoint/2010/main" val="685393007"/>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7" name="Objet 6" hidden="1">
                        <a:extLst>
                          <a:ext uri="{FF2B5EF4-FFF2-40B4-BE49-F238E27FC236}">
                            <a16:creationId xmlns:a16="http://schemas.microsoft.com/office/drawing/2014/main" id="{C6EB8CBD-8242-4A81-A0B9-41D4BDAC994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6" name="Objet 5"/>
          <p:cNvPicPr>
            <a:picLocks noChangeAspect="1"/>
          </p:cNvPicPr>
          <p:nvPr/>
        </p:nvPicPr>
        <p:blipFill>
          <a:blip cstate="print"/>
          <a:stretch>
            <a:fillRect/>
          </a:stretch>
        </p:blipFill>
        <p:spPr>
          <a:xfrm>
            <a:off x="1588" y="1587"/>
            <a:ext cx="1588" cy="1588"/>
          </a:xfrm>
          <a:prstGeom prst="rect">
            <a:avLst/>
          </a:prstGeom>
        </p:spPr>
      </p:pic>
      <p:sp>
        <p:nvSpPr>
          <p:cNvPr id="3" name="Titre 1">
            <a:extLst>
              <a:ext uri="{FF2B5EF4-FFF2-40B4-BE49-F238E27FC236}">
                <a16:creationId xmlns:a16="http://schemas.microsoft.com/office/drawing/2014/main" id="{B6F618E8-4514-4C81-A769-2C25AD68FBAC}"/>
              </a:ext>
            </a:extLst>
          </p:cNvPr>
          <p:cNvSpPr>
            <a:spLocks noGrp="1"/>
          </p:cNvSpPr>
          <p:nvPr>
            <p:ph type="title"/>
          </p:nvPr>
        </p:nvSpPr>
        <p:spPr>
          <a:xfrm>
            <a:off x="2891031" y="2506921"/>
            <a:ext cx="7159433"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4" name="Espace réservé du texte 24">
            <a:extLst>
              <a:ext uri="{FF2B5EF4-FFF2-40B4-BE49-F238E27FC236}">
                <a16:creationId xmlns:a16="http://schemas.microsoft.com/office/drawing/2014/main" id="{071A3538-0DAA-424A-BC46-DF27DC8ECEF3}"/>
              </a:ext>
            </a:extLst>
          </p:cNvPr>
          <p:cNvSpPr>
            <a:spLocks noGrp="1"/>
          </p:cNvSpPr>
          <p:nvPr>
            <p:ph type="body" sz="quarter" idx="11"/>
          </p:nvPr>
        </p:nvSpPr>
        <p:spPr>
          <a:xfrm>
            <a:off x="2891031" y="5798414"/>
            <a:ext cx="7159432" cy="654076"/>
          </a:xfrm>
          <a:blipFill dpi="0" rotWithShape="1">
            <a:blip r:embed="rId5">
              <a:extLst>
                <a:ext uri="{96DAC541-7B7A-43D3-8B79-37D633B846F1}">
                  <asvg:svgBlip xmlns:asvg="http://schemas.microsoft.com/office/drawing/2016/SVG/main" r:embed="rId6"/>
                </a:ext>
              </a:extLst>
            </a:blip>
            <a:srcRect/>
            <a:tile tx="0" ty="0" sx="100000" sy="100000" flip="none" algn="tl"/>
          </a:blipFill>
        </p:spPr>
        <p:txBody>
          <a:bodyPr wrap="square" lIns="0" tIns="432000" rIns="0" bIns="0" anchor="b">
            <a:spAutoFit/>
          </a:bodyPr>
          <a:lstStyle>
            <a:lvl1pPr marL="0" indent="0" rtl="0">
              <a:lnSpc>
                <a:spcPct val="120000"/>
              </a:lnSpc>
              <a:buNone/>
              <a:defRPr sz="1300" cap="all" spc="180" baseline="0">
                <a:solidFill>
                  <a:schemeClr val="bg1"/>
                </a:solidFill>
              </a:defRPr>
            </a:lvl1pPr>
          </a:lstStyle>
          <a:p>
            <a:pPr lvl="0"/>
            <a:r>
              <a:rPr lang="fr-CA"/>
              <a:t>Cliquez pour modifier les styles du texte du masque</a:t>
            </a:r>
          </a:p>
        </p:txBody>
      </p:sp>
      <p:sp>
        <p:nvSpPr>
          <p:cNvPr id="11" name="Espace réservé pour une image  30">
            <a:extLst>
              <a:ext uri="{FF2B5EF4-FFF2-40B4-BE49-F238E27FC236}">
                <a16:creationId xmlns:a16="http://schemas.microsoft.com/office/drawing/2014/main" id="{746C1346-4A76-4A10-A43C-718C7611C6C0}"/>
              </a:ext>
            </a:extLst>
          </p:cNvPr>
          <p:cNvSpPr>
            <a:spLocks noGrp="1"/>
          </p:cNvSpPr>
          <p:nvPr>
            <p:ph type="pic" sz="quarter" idx="12" hasCustomPrompt="1"/>
          </p:nvPr>
        </p:nvSpPr>
        <p:spPr>
          <a:xfrm>
            <a:off x="1" y="431701"/>
            <a:ext cx="2315276" cy="5993012"/>
          </a:xfrm>
          <a:solidFill>
            <a:schemeClr val="bg1">
              <a:lumMod val="85000"/>
            </a:schemeClr>
          </a:solidFill>
          <a:ln>
            <a:noFill/>
          </a:ln>
        </p:spPr>
        <p:txBody>
          <a:bodyPr anchor="ctr"/>
          <a:lstStyle>
            <a:lvl1pPr marL="0" indent="0" algn="ctr">
              <a:buNone/>
              <a:defRPr sz="1800"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séparatrice 406x988</a:t>
            </a:r>
          </a:p>
        </p:txBody>
      </p:sp>
    </p:spTree>
    <p:extLst>
      <p:ext uri="{BB962C8B-B14F-4D97-AF65-F5344CB8AC3E}">
        <p14:creationId xmlns:p14="http://schemas.microsoft.com/office/powerpoint/2010/main" val="18863023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exte et Spectre 01">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pic>
        <p:nvPicPr>
          <p:cNvPr id="6" name="Image 5" descr="Une image contenant lumière  Description générée automatiquement">
            <a:extLst>
              <a:ext uri="{FF2B5EF4-FFF2-40B4-BE49-F238E27FC236}">
                <a16:creationId xmlns:a16="http://schemas.microsoft.com/office/drawing/2014/main" id="{EDC3E48A-EB72-43C8-9BA1-E2CBEDCB7B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0000" t="-24745" r="5954" b="31767"/>
          <a:stretch/>
        </p:blipFill>
        <p:spPr>
          <a:xfrm rot="16200000">
            <a:off x="2667000" y="-2667000"/>
            <a:ext cx="6858000" cy="12192000"/>
          </a:xfrm>
          <a:prstGeom prst="rect">
            <a:avLst/>
          </a:prstGeom>
          <a:solidFill>
            <a:srgbClr val="130962"/>
          </a:solidFill>
        </p:spPr>
      </p:pic>
      <p:sp>
        <p:nvSpPr>
          <p:cNvPr id="3" name="Espace réservé du texte 3">
            <a:extLst>
              <a:ext uri="{FF2B5EF4-FFF2-40B4-BE49-F238E27FC236}">
                <a16:creationId xmlns:a16="http://schemas.microsoft.com/office/drawing/2014/main" id="{ACAB2848-BDCC-4628-BAC5-12E74F8A4567}"/>
              </a:ext>
            </a:extLst>
          </p:cNvPr>
          <p:cNvSpPr>
            <a:spLocks noGrp="1"/>
          </p:cNvSpPr>
          <p:nvPr>
            <p:ph type="body" sz="quarter" idx="10"/>
          </p:nvPr>
        </p:nvSpPr>
        <p:spPr>
          <a:xfrm>
            <a:off x="943429" y="1816550"/>
            <a:ext cx="7478713" cy="3223314"/>
          </a:xfrm>
          <a:blipFill dpi="0" rotWithShape="1">
            <a:blip r:embed="rId3">
              <a:extLst>
                <a:ext uri="{96DAC541-7B7A-43D3-8B79-37D633B846F1}">
                  <asvg:svgBlip xmlns:asvg="http://schemas.microsoft.com/office/drawing/2016/SVG/main" r:embed="rId4"/>
                </a:ext>
              </a:extLst>
            </a:blip>
            <a:srcRect/>
            <a:tile tx="0" ty="0" sx="100000" sy="100000" flip="none" algn="tl"/>
          </a:blipFill>
        </p:spPr>
        <p:txBody>
          <a:bodyPr tIns="360000" anchor="ctr">
            <a:spAutoFit/>
          </a:bodyPr>
          <a:lstStyle>
            <a:lvl1pPr rtl="0">
              <a:defRPr sz="4399" b="0">
                <a:solidFill>
                  <a:schemeClr val="bg1"/>
                </a:solidFill>
              </a:defRPr>
            </a:lvl1pPr>
            <a:lvl2pPr rtl="0">
              <a:defRPr sz="1800">
                <a:solidFill>
                  <a:schemeClr val="bg1"/>
                </a:solidFill>
              </a:defRPr>
            </a:lvl2pPr>
            <a:lvl3pPr rtl="0">
              <a:defRPr sz="1800">
                <a:solidFill>
                  <a:schemeClr val="bg1"/>
                </a:solidFill>
              </a:defRPr>
            </a:lvl3pPr>
            <a:lvl4pPr rtl="0">
              <a:defRPr sz="1600">
                <a:solidFill>
                  <a:schemeClr val="bg1"/>
                </a:solidFill>
              </a:defRPr>
            </a:lvl4pPr>
            <a:lvl5pPr rtl="0">
              <a:defRPr sz="1400">
                <a:solidFill>
                  <a:schemeClr val="bg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37460589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contenu pleine largeur">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113268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32958933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ux colonnes">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555466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6" name="Espace réservé du texte 3">
            <a:extLst>
              <a:ext uri="{FF2B5EF4-FFF2-40B4-BE49-F238E27FC236}">
                <a16:creationId xmlns:a16="http://schemas.microsoft.com/office/drawing/2014/main" id="{19DDD7DA-2A65-42AB-8EB0-C6F4B683386B}"/>
              </a:ext>
            </a:extLst>
          </p:cNvPr>
          <p:cNvSpPr>
            <a:spLocks noGrp="1"/>
          </p:cNvSpPr>
          <p:nvPr>
            <p:ph type="body" sz="quarter" idx="12"/>
          </p:nvPr>
        </p:nvSpPr>
        <p:spPr>
          <a:xfrm>
            <a:off x="6205540" y="2501321"/>
            <a:ext cx="555466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0105783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rois colonnes">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3632200"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6" name="Espace réservé du texte 3">
            <a:extLst>
              <a:ext uri="{FF2B5EF4-FFF2-40B4-BE49-F238E27FC236}">
                <a16:creationId xmlns:a16="http://schemas.microsoft.com/office/drawing/2014/main" id="{19DDD7DA-2A65-42AB-8EB0-C6F4B683386B}"/>
              </a:ext>
            </a:extLst>
          </p:cNvPr>
          <p:cNvSpPr>
            <a:spLocks noGrp="1"/>
          </p:cNvSpPr>
          <p:nvPr>
            <p:ph type="body" sz="quarter" idx="12"/>
          </p:nvPr>
        </p:nvSpPr>
        <p:spPr>
          <a:xfrm>
            <a:off x="4279901" y="2501321"/>
            <a:ext cx="3632200"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 name="Espace réservé du texte 3">
            <a:extLst>
              <a:ext uri="{FF2B5EF4-FFF2-40B4-BE49-F238E27FC236}">
                <a16:creationId xmlns:a16="http://schemas.microsoft.com/office/drawing/2014/main" id="{9156041C-7B5B-46E2-A5D9-1385EC80D51C}"/>
              </a:ext>
            </a:extLst>
          </p:cNvPr>
          <p:cNvSpPr>
            <a:spLocks noGrp="1"/>
          </p:cNvSpPr>
          <p:nvPr>
            <p:ph type="body" sz="quarter" idx="13"/>
          </p:nvPr>
        </p:nvSpPr>
        <p:spPr>
          <a:xfrm>
            <a:off x="8126413" y="2501321"/>
            <a:ext cx="3632200"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289361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u et bloc bleu foncé">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74787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3">
            <a:extLst>
              <a:ext uri="{FF2B5EF4-FFF2-40B4-BE49-F238E27FC236}">
                <a16:creationId xmlns:a16="http://schemas.microsoft.com/office/drawing/2014/main" id="{1120901F-A05E-4A9A-BB2A-B03A09B0FA5D}"/>
              </a:ext>
            </a:extLst>
          </p:cNvPr>
          <p:cNvSpPr>
            <a:spLocks noGrp="1"/>
          </p:cNvSpPr>
          <p:nvPr>
            <p:ph type="body" sz="quarter" idx="12"/>
          </p:nvPr>
        </p:nvSpPr>
        <p:spPr>
          <a:xfrm>
            <a:off x="8128001" y="0"/>
            <a:ext cx="3630613" cy="6424712"/>
          </a:xfrm>
          <a:solidFill>
            <a:schemeClr val="tx2"/>
          </a:solidFill>
        </p:spPr>
        <p:txBody>
          <a:bodyPr lIns="180000" tIns="2502000" rIns="180000"/>
          <a:lstStyle>
            <a:lvl1pPr rtl="0">
              <a:defRPr>
                <a:solidFill>
                  <a:schemeClr val="bg1"/>
                </a:solidFill>
              </a:defRPr>
            </a:lvl1pPr>
            <a:lvl2pPr rtl="0">
              <a:defRPr>
                <a:solidFill>
                  <a:schemeClr val="bg1"/>
                </a:solidFill>
              </a:defRPr>
            </a:lvl2pPr>
            <a:lvl3pPr rtl="0">
              <a:defRPr>
                <a:solidFill>
                  <a:schemeClr val="bg1"/>
                </a:solidFill>
              </a:defRPr>
            </a:lvl3pPr>
            <a:lvl4pPr rtl="0">
              <a:defRPr>
                <a:solidFill>
                  <a:schemeClr val="bg1"/>
                </a:solidFill>
              </a:defRPr>
            </a:lvl4pPr>
            <a:lvl5pPr rtl="0">
              <a:defRPr>
                <a:solidFill>
                  <a:schemeClr val="bg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3339444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u 2 colonnes et bloc bleu foncé">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3">
            <a:extLst>
              <a:ext uri="{FF2B5EF4-FFF2-40B4-BE49-F238E27FC236}">
                <a16:creationId xmlns:a16="http://schemas.microsoft.com/office/drawing/2014/main" id="{1120901F-A05E-4A9A-BB2A-B03A09B0FA5D}"/>
              </a:ext>
            </a:extLst>
          </p:cNvPr>
          <p:cNvSpPr>
            <a:spLocks noGrp="1"/>
          </p:cNvSpPr>
          <p:nvPr>
            <p:ph type="body" sz="quarter" idx="12"/>
          </p:nvPr>
        </p:nvSpPr>
        <p:spPr>
          <a:xfrm>
            <a:off x="8128001" y="0"/>
            <a:ext cx="3630613" cy="6424712"/>
          </a:xfrm>
          <a:solidFill>
            <a:schemeClr val="tx2"/>
          </a:solidFill>
        </p:spPr>
        <p:txBody>
          <a:bodyPr lIns="180000" tIns="2502000" rIns="180000"/>
          <a:lstStyle>
            <a:lvl1pPr rtl="0">
              <a:defRPr>
                <a:solidFill>
                  <a:schemeClr val="bg1"/>
                </a:solidFill>
              </a:defRPr>
            </a:lvl1pPr>
            <a:lvl2pPr rtl="0">
              <a:defRPr>
                <a:solidFill>
                  <a:schemeClr val="bg1"/>
                </a:solidFill>
              </a:defRPr>
            </a:lvl2pPr>
            <a:lvl3pPr rtl="0">
              <a:defRPr>
                <a:solidFill>
                  <a:schemeClr val="bg1"/>
                </a:solidFill>
              </a:defRPr>
            </a:lvl3pPr>
            <a:lvl4pPr rtl="0">
              <a:defRPr>
                <a:solidFill>
                  <a:schemeClr val="bg1"/>
                </a:solidFill>
              </a:defRPr>
            </a:lvl4pPr>
            <a:lvl5pPr rtl="0">
              <a:defRPr>
                <a:solidFill>
                  <a:schemeClr val="bg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0" name="Espace réservé du texte 3">
            <a:extLst>
              <a:ext uri="{FF2B5EF4-FFF2-40B4-BE49-F238E27FC236}">
                <a16:creationId xmlns:a16="http://schemas.microsoft.com/office/drawing/2014/main" id="{24457CD6-ACCC-4B93-A7EE-7F9DAEE513D1}"/>
              </a:ext>
            </a:extLst>
          </p:cNvPr>
          <p:cNvSpPr>
            <a:spLocks noGrp="1"/>
          </p:cNvSpPr>
          <p:nvPr>
            <p:ph type="body" sz="quarter" idx="13"/>
          </p:nvPr>
        </p:nvSpPr>
        <p:spPr>
          <a:xfrm>
            <a:off x="4278854"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8501457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u et image">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74787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pour une image  30">
            <a:extLst>
              <a:ext uri="{FF2B5EF4-FFF2-40B4-BE49-F238E27FC236}">
                <a16:creationId xmlns:a16="http://schemas.microsoft.com/office/drawing/2014/main" id="{FAA0423A-44E1-4B8C-9AA2-9C05C27EFAB6}"/>
              </a:ext>
            </a:extLst>
          </p:cNvPr>
          <p:cNvSpPr>
            <a:spLocks noGrp="1"/>
          </p:cNvSpPr>
          <p:nvPr>
            <p:ph type="pic" sz="quarter" idx="12" hasCustomPrompt="1"/>
          </p:nvPr>
        </p:nvSpPr>
        <p:spPr>
          <a:xfrm>
            <a:off x="8128000" y="0"/>
            <a:ext cx="3632200" cy="6424712"/>
          </a:xfrm>
          <a:solidFill>
            <a:schemeClr val="bg1">
              <a:lumMod val="85000"/>
            </a:schemeClr>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de texte droite ou gauche 598x1054</a:t>
            </a:r>
          </a:p>
        </p:txBody>
      </p:sp>
    </p:spTree>
    <p:extLst>
      <p:ext uri="{BB962C8B-B14F-4D97-AF65-F5344CB8AC3E}">
        <p14:creationId xmlns:p14="http://schemas.microsoft.com/office/powerpoint/2010/main" val="14021018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u et image gauche">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D2A0A79-AF5B-42FF-A814-B7204F49C909}"/>
              </a:ext>
            </a:extLst>
          </p:cNvPr>
          <p:cNvGraphicFramePr>
            <a:graphicFrameLocks noChangeAspect="1"/>
          </p:cNvGraphicFramePr>
          <p:nvPr userDrawn="1">
            <p:custDataLst>
              <p:tags r:id="rId1"/>
            </p:custDataLst>
            <p:extLst>
              <p:ext uri="{D42A27DB-BD31-4B8C-83A1-F6EECF244321}">
                <p14:modId xmlns:p14="http://schemas.microsoft.com/office/powerpoint/2010/main" val="177369866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5" name="Objet 4" hidden="1">
                        <a:extLst>
                          <a:ext uri="{FF2B5EF4-FFF2-40B4-BE49-F238E27FC236}">
                            <a16:creationId xmlns:a16="http://schemas.microsoft.com/office/drawing/2014/main" id="{BD2A0A79-AF5B-42FF-A814-B7204F49C909}"/>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8" name="Objet 7"/>
          <p:cNvPicPr>
            <a:picLocks noChangeAspect="1"/>
          </p:cNvPicPr>
          <p:nvPr/>
        </p:nvPicPr>
        <p:blipFill>
          <a:blip cstate="print"/>
          <a:stretch>
            <a:fillRect/>
          </a:stretch>
        </p:blipFill>
        <p:spPr>
          <a:xfrm>
            <a:off x="3848640"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278853"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278853" y="2501321"/>
            <a:ext cx="74787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278853"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pour une image  30">
            <a:extLst>
              <a:ext uri="{FF2B5EF4-FFF2-40B4-BE49-F238E27FC236}">
                <a16:creationId xmlns:a16="http://schemas.microsoft.com/office/drawing/2014/main" id="{FAA0423A-44E1-4B8C-9AA2-9C05C27EFAB6}"/>
              </a:ext>
            </a:extLst>
          </p:cNvPr>
          <p:cNvSpPr>
            <a:spLocks noGrp="1"/>
          </p:cNvSpPr>
          <p:nvPr>
            <p:ph type="pic" sz="quarter" idx="12" hasCustomPrompt="1"/>
          </p:nvPr>
        </p:nvSpPr>
        <p:spPr>
          <a:xfrm>
            <a:off x="431800" y="0"/>
            <a:ext cx="3632200" cy="6424712"/>
          </a:xfrm>
          <a:solidFill>
            <a:schemeClr val="bg1">
              <a:lumMod val="85000"/>
            </a:schemeClr>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de texte droite ou gauche 598x1054</a:t>
            </a:r>
          </a:p>
          <a:p>
            <a:endParaRPr lang="fr-CA"/>
          </a:p>
          <a:p>
            <a:endParaRPr lang="fr-CA"/>
          </a:p>
          <a:p>
            <a:endParaRPr lang="fr-CA"/>
          </a:p>
          <a:p>
            <a:endParaRPr lang="fr-CA"/>
          </a:p>
        </p:txBody>
      </p:sp>
    </p:spTree>
    <p:extLst>
      <p:ext uri="{BB962C8B-B14F-4D97-AF65-F5344CB8AC3E}">
        <p14:creationId xmlns:p14="http://schemas.microsoft.com/office/powerpoint/2010/main" val="15963964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u 2 colonnes et image">
    <p:spTree>
      <p:nvGrpSpPr>
        <p:cNvPr id="1" name=""/>
        <p:cNvGrpSpPr/>
        <p:nvPr/>
      </p:nvGrpSpPr>
      <p:grpSpPr>
        <a:xfrm>
          <a:off x="0" y="0"/>
          <a:ext cx="0" cy="0"/>
          <a:chOff x="0" y="0"/>
          <a:chExt cx="0" cy="0"/>
        </a:xfrm>
      </p:grpSpPr>
      <p:pic>
        <p:nvPicPr>
          <p:cNvPr id="8" name="Objet 7"/>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1" y="685441"/>
            <a:ext cx="7479761" cy="498483"/>
          </a:xfrm>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u texte 3">
            <a:extLst>
              <a:ext uri="{FF2B5EF4-FFF2-40B4-BE49-F238E27FC236}">
                <a16:creationId xmlns:a16="http://schemas.microsoft.com/office/drawing/2014/main" id="{C6A32F72-9785-4031-A895-AA4B21734C48}"/>
              </a:ext>
            </a:extLst>
          </p:cNvPr>
          <p:cNvSpPr>
            <a:spLocks noGrp="1"/>
          </p:cNvSpPr>
          <p:nvPr>
            <p:ph type="body" sz="quarter" idx="11"/>
          </p:nvPr>
        </p:nvSpPr>
        <p:spPr>
          <a:xfrm>
            <a:off x="431801" y="431700"/>
            <a:ext cx="74787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du texte 3">
            <a:extLst>
              <a:ext uri="{FF2B5EF4-FFF2-40B4-BE49-F238E27FC236}">
                <a16:creationId xmlns:a16="http://schemas.microsoft.com/office/drawing/2014/main" id="{24457CD6-ACCC-4B93-A7EE-7F9DAEE513D1}"/>
              </a:ext>
            </a:extLst>
          </p:cNvPr>
          <p:cNvSpPr>
            <a:spLocks noGrp="1"/>
          </p:cNvSpPr>
          <p:nvPr>
            <p:ph type="body" sz="quarter" idx="13"/>
          </p:nvPr>
        </p:nvSpPr>
        <p:spPr>
          <a:xfrm>
            <a:off x="4278854" y="2501321"/>
            <a:ext cx="3630614"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Espace réservé pour une image  30">
            <a:extLst>
              <a:ext uri="{FF2B5EF4-FFF2-40B4-BE49-F238E27FC236}">
                <a16:creationId xmlns:a16="http://schemas.microsoft.com/office/drawing/2014/main" id="{337E49D0-AFC9-41DE-8F1B-9D5ABCFA3C92}"/>
              </a:ext>
            </a:extLst>
          </p:cNvPr>
          <p:cNvSpPr>
            <a:spLocks noGrp="1"/>
          </p:cNvSpPr>
          <p:nvPr>
            <p:ph type="pic" sz="quarter" idx="12" hasCustomPrompt="1"/>
          </p:nvPr>
        </p:nvSpPr>
        <p:spPr>
          <a:xfrm>
            <a:off x="8128000" y="0"/>
            <a:ext cx="3632200" cy="6424712"/>
          </a:xfrm>
          <a:solidFill>
            <a:schemeClr val="bg1">
              <a:lumMod val="85000"/>
            </a:schemeClr>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de texte droite ou gauche 598x1054</a:t>
            </a:r>
          </a:p>
          <a:p>
            <a:endParaRPr lang="fr-CA"/>
          </a:p>
        </p:txBody>
      </p:sp>
    </p:spTree>
    <p:extLst>
      <p:ext uri="{BB962C8B-B14F-4D97-AF65-F5344CB8AC3E}">
        <p14:creationId xmlns:p14="http://schemas.microsoft.com/office/powerpoint/2010/main" val="4198378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éparateur avec photo">
    <p:bg>
      <p:bgPr>
        <a:solidFill>
          <a:schemeClr val="tx2"/>
        </a:solidFill>
        <a:effectLst/>
      </p:bgPr>
    </p:bg>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C6EB8CBD-8242-4A81-A0B9-41D4BDAC994A}"/>
              </a:ext>
            </a:extLst>
          </p:cNvPr>
          <p:cNvGraphicFramePr>
            <a:graphicFrameLocks noChangeAspect="1"/>
          </p:cNvGraphicFramePr>
          <p:nvPr userDrawn="1">
            <p:custDataLst>
              <p:tags r:id="rId1"/>
            </p:custDataLst>
            <p:extLst>
              <p:ext uri="{D42A27DB-BD31-4B8C-83A1-F6EECF244321}">
                <p14:modId xmlns:p14="http://schemas.microsoft.com/office/powerpoint/2010/main" val="1479864920"/>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7" name="Objet 6" hidden="1">
                        <a:extLst>
                          <a:ext uri="{FF2B5EF4-FFF2-40B4-BE49-F238E27FC236}">
                            <a16:creationId xmlns:a16="http://schemas.microsoft.com/office/drawing/2014/main" id="{C6EB8CBD-8242-4A81-A0B9-41D4BDAC994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6" name="Objet 5"/>
          <p:cNvPicPr>
            <a:picLocks noChangeAspect="1"/>
          </p:cNvPicPr>
          <p:nvPr/>
        </p:nvPicPr>
        <p:blipFill>
          <a:blip cstate="print"/>
          <a:stretch>
            <a:fillRect/>
          </a:stretch>
        </p:blipFill>
        <p:spPr>
          <a:xfrm>
            <a:off x="1588" y="1587"/>
            <a:ext cx="1588" cy="1588"/>
          </a:xfrm>
          <a:prstGeom prst="rect">
            <a:avLst/>
          </a:prstGeom>
        </p:spPr>
      </p:pic>
      <p:sp>
        <p:nvSpPr>
          <p:cNvPr id="3" name="Titre 1">
            <a:extLst>
              <a:ext uri="{FF2B5EF4-FFF2-40B4-BE49-F238E27FC236}">
                <a16:creationId xmlns:a16="http://schemas.microsoft.com/office/drawing/2014/main" id="{B6F618E8-4514-4C81-A769-2C25AD68FBAC}"/>
              </a:ext>
            </a:extLst>
          </p:cNvPr>
          <p:cNvSpPr>
            <a:spLocks noGrp="1"/>
          </p:cNvSpPr>
          <p:nvPr>
            <p:ph type="title"/>
          </p:nvPr>
        </p:nvSpPr>
        <p:spPr>
          <a:xfrm>
            <a:off x="2891031" y="2506921"/>
            <a:ext cx="7159433" cy="2284217"/>
          </a:xfrm>
        </p:spPr>
        <p:txBody>
          <a:bodyPr vert="horz" wrap="square" lIns="0" tIns="0" rIns="0" bIns="0" anchor="t">
            <a:noAutofit/>
          </a:bodyPr>
          <a:lstStyle>
            <a:lvl1pPr rtl="0">
              <a:lnSpc>
                <a:spcPct val="85000"/>
              </a:lnSpc>
              <a:defRPr sz="5399" b="1">
                <a:solidFill>
                  <a:schemeClr val="bg1"/>
                </a:solidFill>
              </a:defRPr>
            </a:lvl1pPr>
          </a:lstStyle>
          <a:p>
            <a:r>
              <a:rPr lang="fr-CA"/>
              <a:t>Modifiez le style du titre</a:t>
            </a:r>
          </a:p>
        </p:txBody>
      </p:sp>
      <p:sp>
        <p:nvSpPr>
          <p:cNvPr id="4" name="Espace réservé du texte 24">
            <a:extLst>
              <a:ext uri="{FF2B5EF4-FFF2-40B4-BE49-F238E27FC236}">
                <a16:creationId xmlns:a16="http://schemas.microsoft.com/office/drawing/2014/main" id="{071A3538-0DAA-424A-BC46-DF27DC8ECEF3}"/>
              </a:ext>
            </a:extLst>
          </p:cNvPr>
          <p:cNvSpPr>
            <a:spLocks noGrp="1"/>
          </p:cNvSpPr>
          <p:nvPr>
            <p:ph type="body" sz="quarter" idx="11"/>
          </p:nvPr>
        </p:nvSpPr>
        <p:spPr>
          <a:xfrm>
            <a:off x="2891031" y="5798414"/>
            <a:ext cx="7159432" cy="654076"/>
          </a:xfrm>
          <a:blipFill dpi="0" rotWithShape="1">
            <a:blip r:embed="rId5">
              <a:extLst>
                <a:ext uri="{96DAC541-7B7A-43D3-8B79-37D633B846F1}">
                  <asvg:svgBlip xmlns:asvg="http://schemas.microsoft.com/office/drawing/2016/SVG/main" r:embed="rId6"/>
                </a:ext>
              </a:extLst>
            </a:blip>
            <a:srcRect/>
            <a:tile tx="0" ty="0" sx="100000" sy="100000" flip="none" algn="tl"/>
          </a:blipFill>
        </p:spPr>
        <p:txBody>
          <a:bodyPr wrap="square" lIns="0" tIns="432000" rIns="0" bIns="0" anchor="b">
            <a:spAutoFit/>
          </a:bodyPr>
          <a:lstStyle>
            <a:lvl1pPr marL="0" indent="0" rtl="0">
              <a:lnSpc>
                <a:spcPct val="120000"/>
              </a:lnSpc>
              <a:buNone/>
              <a:defRPr sz="1300" cap="all" spc="180" baseline="0">
                <a:solidFill>
                  <a:schemeClr val="bg1"/>
                </a:solidFill>
              </a:defRPr>
            </a:lvl1pPr>
          </a:lstStyle>
          <a:p>
            <a:pPr lvl="0"/>
            <a:r>
              <a:rPr lang="fr-CA"/>
              <a:t>Cliquez pour modifier les styles du texte du masque</a:t>
            </a:r>
          </a:p>
        </p:txBody>
      </p:sp>
      <p:sp>
        <p:nvSpPr>
          <p:cNvPr id="11" name="Espace réservé pour une image  30">
            <a:extLst>
              <a:ext uri="{FF2B5EF4-FFF2-40B4-BE49-F238E27FC236}">
                <a16:creationId xmlns:a16="http://schemas.microsoft.com/office/drawing/2014/main" id="{746C1346-4A76-4A10-A43C-718C7611C6C0}"/>
              </a:ext>
            </a:extLst>
          </p:cNvPr>
          <p:cNvSpPr>
            <a:spLocks noGrp="1"/>
          </p:cNvSpPr>
          <p:nvPr>
            <p:ph type="pic" sz="quarter" idx="12" hasCustomPrompt="1"/>
          </p:nvPr>
        </p:nvSpPr>
        <p:spPr>
          <a:xfrm>
            <a:off x="1" y="431701"/>
            <a:ext cx="2315276" cy="5993012"/>
          </a:xfrm>
          <a:solidFill>
            <a:schemeClr val="bg1">
              <a:lumMod val="85000"/>
            </a:schemeClr>
          </a:solidFill>
          <a:ln>
            <a:noFill/>
          </a:ln>
        </p:spPr>
        <p:txBody>
          <a:bodyPr anchor="ctr"/>
          <a:lstStyle>
            <a:lvl1pPr marL="0" indent="0" algn="ctr">
              <a:buNone/>
              <a:defRPr sz="1800"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Page séparatrice 406x988</a:t>
            </a:r>
          </a:p>
        </p:txBody>
      </p:sp>
    </p:spTree>
    <p:extLst>
      <p:ext uri="{BB962C8B-B14F-4D97-AF65-F5344CB8AC3E}">
        <p14:creationId xmlns:p14="http://schemas.microsoft.com/office/powerpoint/2010/main" val="39543426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ois colonnes et vignettes">
    <p:spTree>
      <p:nvGrpSpPr>
        <p:cNvPr id="1" name=""/>
        <p:cNvGrpSpPr/>
        <p:nvPr/>
      </p:nvGrpSpPr>
      <p:grpSpPr>
        <a:xfrm>
          <a:off x="0" y="0"/>
          <a:ext cx="0" cy="0"/>
          <a:chOff x="0" y="0"/>
          <a:chExt cx="0" cy="0"/>
        </a:xfrm>
      </p:grpSpPr>
      <p:pic>
        <p:nvPicPr>
          <p:cNvPr id="2" name="Objet 1"/>
          <p:cNvPicPr>
            <a:picLocks noChangeAspect="1"/>
          </p:cNvPicPr>
          <p:nvPr/>
        </p:nvPicPr>
        <p:blipFill>
          <a:blip cstate="print"/>
          <a:stretch>
            <a:fillRect/>
          </a:stretch>
        </p:blipFill>
        <p:spPr>
          <a:xfrm>
            <a:off x="1588" y="1587"/>
            <a:ext cx="1588" cy="1588"/>
          </a:xfrm>
          <a:prstGeom prst="rect">
            <a:avLst/>
          </a:prstGeom>
        </p:spPr>
      </p:pic>
      <p:sp>
        <p:nvSpPr>
          <p:cNvPr id="6" name="Rectangle 5">
            <a:extLst>
              <a:ext uri="{FF2B5EF4-FFF2-40B4-BE49-F238E27FC236}">
                <a16:creationId xmlns:a16="http://schemas.microsoft.com/office/drawing/2014/main" id="{5C71C8FD-22B5-402B-929A-92A413622349}"/>
              </a:ext>
            </a:extLst>
          </p:cNvPr>
          <p:cNvSpPr/>
          <p:nvPr userDrawn="1"/>
        </p:nvSpPr>
        <p:spPr>
          <a:xfrm>
            <a:off x="0" y="2742565"/>
            <a:ext cx="12192000" cy="368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3" name="Espace réservé pour une image  2">
            <a:extLst>
              <a:ext uri="{FF2B5EF4-FFF2-40B4-BE49-F238E27FC236}">
                <a16:creationId xmlns:a16="http://schemas.microsoft.com/office/drawing/2014/main" id="{08BB4F5E-7ED7-4DC2-8465-3509CE17AB49}"/>
              </a:ext>
            </a:extLst>
          </p:cNvPr>
          <p:cNvSpPr>
            <a:spLocks noGrp="1"/>
          </p:cNvSpPr>
          <p:nvPr>
            <p:ph type="pic" sz="quarter" idx="10"/>
          </p:nvPr>
        </p:nvSpPr>
        <p:spPr>
          <a:xfrm>
            <a:off x="1365024" y="2024274"/>
            <a:ext cx="1770062" cy="1769652"/>
          </a:xfrm>
          <a:prstGeom prst="ellipse">
            <a:avLst/>
          </a:prstGeom>
          <a:solidFill>
            <a:schemeClr val="bg2">
              <a:lumMod val="85000"/>
            </a:schemeClr>
          </a:solidFill>
        </p:spPr>
        <p:txBody>
          <a:bodyPr/>
          <a:lstStyle>
            <a:lvl1pPr marL="0" indent="0">
              <a:buNone/>
              <a:defRPr sz="1000"/>
            </a:lvl1pPr>
          </a:lstStyle>
          <a:p>
            <a:endParaRPr lang="en-US"/>
          </a:p>
        </p:txBody>
      </p:sp>
      <p:sp>
        <p:nvSpPr>
          <p:cNvPr id="4" name="Espace réservé pour une image  2">
            <a:extLst>
              <a:ext uri="{FF2B5EF4-FFF2-40B4-BE49-F238E27FC236}">
                <a16:creationId xmlns:a16="http://schemas.microsoft.com/office/drawing/2014/main" id="{6BD71F09-4A63-4C1B-9A74-A3FD640903D3}"/>
              </a:ext>
            </a:extLst>
          </p:cNvPr>
          <p:cNvSpPr>
            <a:spLocks noGrp="1"/>
          </p:cNvSpPr>
          <p:nvPr>
            <p:ph type="pic" sz="quarter" idx="11"/>
          </p:nvPr>
        </p:nvSpPr>
        <p:spPr>
          <a:xfrm>
            <a:off x="5210969" y="2024274"/>
            <a:ext cx="1770062" cy="1769652"/>
          </a:xfrm>
          <a:prstGeom prst="ellipse">
            <a:avLst/>
          </a:prstGeom>
          <a:solidFill>
            <a:schemeClr val="bg2">
              <a:lumMod val="85000"/>
            </a:schemeClr>
          </a:solidFill>
        </p:spPr>
        <p:txBody>
          <a:bodyPr/>
          <a:lstStyle>
            <a:lvl1pPr marL="0" indent="0">
              <a:buNone/>
              <a:defRPr sz="1000"/>
            </a:lvl1pPr>
          </a:lstStyle>
          <a:p>
            <a:endParaRPr lang="en-US"/>
          </a:p>
        </p:txBody>
      </p:sp>
      <p:sp>
        <p:nvSpPr>
          <p:cNvPr id="5" name="Espace réservé pour une image  2">
            <a:extLst>
              <a:ext uri="{FF2B5EF4-FFF2-40B4-BE49-F238E27FC236}">
                <a16:creationId xmlns:a16="http://schemas.microsoft.com/office/drawing/2014/main" id="{D76140D5-CCFB-4005-AB1C-4655CA12D6C1}"/>
              </a:ext>
            </a:extLst>
          </p:cNvPr>
          <p:cNvSpPr>
            <a:spLocks noGrp="1"/>
          </p:cNvSpPr>
          <p:nvPr>
            <p:ph type="pic" sz="quarter" idx="12"/>
          </p:nvPr>
        </p:nvSpPr>
        <p:spPr>
          <a:xfrm>
            <a:off x="9056914" y="2024274"/>
            <a:ext cx="1770062" cy="1769652"/>
          </a:xfrm>
          <a:prstGeom prst="ellipse">
            <a:avLst/>
          </a:prstGeom>
          <a:solidFill>
            <a:schemeClr val="bg2">
              <a:lumMod val="85000"/>
            </a:schemeClr>
          </a:solidFill>
        </p:spPr>
        <p:txBody>
          <a:bodyPr/>
          <a:lstStyle>
            <a:lvl1pPr marL="0" indent="0">
              <a:buNone/>
              <a:defRPr sz="1000"/>
            </a:lvl1pPr>
          </a:lstStyle>
          <a:p>
            <a:endParaRPr lang="en-US"/>
          </a:p>
        </p:txBody>
      </p:sp>
      <p:sp>
        <p:nvSpPr>
          <p:cNvPr id="10" name="Titre 9">
            <a:extLst>
              <a:ext uri="{FF2B5EF4-FFF2-40B4-BE49-F238E27FC236}">
                <a16:creationId xmlns:a16="http://schemas.microsoft.com/office/drawing/2014/main" id="{5082B87C-F12D-4DDE-8313-F8B7D563F4F5}"/>
              </a:ext>
            </a:extLst>
          </p:cNvPr>
          <p:cNvSpPr>
            <a:spLocks noGrp="1"/>
          </p:cNvSpPr>
          <p:nvPr>
            <p:ph type="title"/>
          </p:nvPr>
        </p:nvSpPr>
        <p:spPr/>
        <p:txBody>
          <a:bodyPr/>
          <a:lstStyle/>
          <a:p>
            <a:r>
              <a:rPr lang="fr-FR"/>
              <a:t>Modifiez le style du titre</a:t>
            </a:r>
            <a:endParaRPr lang="fr-CA"/>
          </a:p>
        </p:txBody>
      </p:sp>
      <p:sp>
        <p:nvSpPr>
          <p:cNvPr id="14" name="Espace réservé du texte 3">
            <a:extLst>
              <a:ext uri="{FF2B5EF4-FFF2-40B4-BE49-F238E27FC236}">
                <a16:creationId xmlns:a16="http://schemas.microsoft.com/office/drawing/2014/main" id="{5D88722A-2014-4E1E-8BEC-85D21ACC9CCC}"/>
              </a:ext>
            </a:extLst>
          </p:cNvPr>
          <p:cNvSpPr>
            <a:spLocks noGrp="1"/>
          </p:cNvSpPr>
          <p:nvPr>
            <p:ph type="body" sz="quarter" idx="16"/>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8" name="Espace réservé du texte 7">
            <a:extLst>
              <a:ext uri="{FF2B5EF4-FFF2-40B4-BE49-F238E27FC236}">
                <a16:creationId xmlns:a16="http://schemas.microsoft.com/office/drawing/2014/main" id="{CB3D1813-BF64-4792-9712-507BCA387EB9}"/>
              </a:ext>
            </a:extLst>
          </p:cNvPr>
          <p:cNvSpPr>
            <a:spLocks noGrp="1"/>
          </p:cNvSpPr>
          <p:nvPr>
            <p:ph type="body" sz="quarter" idx="19"/>
          </p:nvPr>
        </p:nvSpPr>
        <p:spPr>
          <a:xfrm>
            <a:off x="431801"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61FB5E1A-656B-4B24-BF6C-E097C2C96B51}"/>
              </a:ext>
            </a:extLst>
          </p:cNvPr>
          <p:cNvSpPr>
            <a:spLocks noGrp="1"/>
          </p:cNvSpPr>
          <p:nvPr>
            <p:ph type="body" sz="quarter" idx="20"/>
          </p:nvPr>
        </p:nvSpPr>
        <p:spPr>
          <a:xfrm>
            <a:off x="4279899"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EFF37142-A427-444B-94F1-5839DE97E340}"/>
              </a:ext>
            </a:extLst>
          </p:cNvPr>
          <p:cNvSpPr>
            <a:spLocks noGrp="1"/>
          </p:cNvSpPr>
          <p:nvPr>
            <p:ph type="body" sz="quarter" idx="21"/>
          </p:nvPr>
        </p:nvSpPr>
        <p:spPr>
          <a:xfrm>
            <a:off x="8129586"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620609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rois colonnes et cercles texte">
    <p:spTree>
      <p:nvGrpSpPr>
        <p:cNvPr id="1" name=""/>
        <p:cNvGrpSpPr/>
        <p:nvPr/>
      </p:nvGrpSpPr>
      <p:grpSpPr>
        <a:xfrm>
          <a:off x="0" y="0"/>
          <a:ext cx="0" cy="0"/>
          <a:chOff x="0" y="0"/>
          <a:chExt cx="0" cy="0"/>
        </a:xfrm>
      </p:grpSpPr>
      <p:pic>
        <p:nvPicPr>
          <p:cNvPr id="2" name="Objet 1"/>
          <p:cNvPicPr>
            <a:picLocks noChangeAspect="1"/>
          </p:cNvPicPr>
          <p:nvPr/>
        </p:nvPicPr>
        <p:blipFill>
          <a:blip cstate="print"/>
          <a:stretch>
            <a:fillRect/>
          </a:stretch>
        </p:blipFill>
        <p:spPr>
          <a:xfrm>
            <a:off x="1588" y="1587"/>
            <a:ext cx="1588" cy="1588"/>
          </a:xfrm>
          <a:prstGeom prst="rect">
            <a:avLst/>
          </a:prstGeom>
        </p:spPr>
      </p:pic>
      <p:sp>
        <p:nvSpPr>
          <p:cNvPr id="6" name="Rectangle 5">
            <a:extLst>
              <a:ext uri="{FF2B5EF4-FFF2-40B4-BE49-F238E27FC236}">
                <a16:creationId xmlns:a16="http://schemas.microsoft.com/office/drawing/2014/main" id="{5C71C8FD-22B5-402B-929A-92A413622349}"/>
              </a:ext>
            </a:extLst>
          </p:cNvPr>
          <p:cNvSpPr/>
          <p:nvPr userDrawn="1"/>
        </p:nvSpPr>
        <p:spPr>
          <a:xfrm>
            <a:off x="0" y="2742565"/>
            <a:ext cx="12192000" cy="368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10" name="Titre 9">
            <a:extLst>
              <a:ext uri="{FF2B5EF4-FFF2-40B4-BE49-F238E27FC236}">
                <a16:creationId xmlns:a16="http://schemas.microsoft.com/office/drawing/2014/main" id="{5082B87C-F12D-4DDE-8313-F8B7D563F4F5}"/>
              </a:ext>
            </a:extLst>
          </p:cNvPr>
          <p:cNvSpPr>
            <a:spLocks noGrp="1"/>
          </p:cNvSpPr>
          <p:nvPr>
            <p:ph type="title"/>
          </p:nvPr>
        </p:nvSpPr>
        <p:spPr/>
        <p:txBody>
          <a:bodyPr/>
          <a:lstStyle/>
          <a:p>
            <a:r>
              <a:rPr lang="fr-FR"/>
              <a:t>Modifiez le style du titre</a:t>
            </a:r>
            <a:endParaRPr lang="fr-CA"/>
          </a:p>
        </p:txBody>
      </p:sp>
      <p:sp>
        <p:nvSpPr>
          <p:cNvPr id="14" name="Espace réservé du texte 3">
            <a:extLst>
              <a:ext uri="{FF2B5EF4-FFF2-40B4-BE49-F238E27FC236}">
                <a16:creationId xmlns:a16="http://schemas.microsoft.com/office/drawing/2014/main" id="{5D88722A-2014-4E1E-8BEC-85D21ACC9CCC}"/>
              </a:ext>
            </a:extLst>
          </p:cNvPr>
          <p:cNvSpPr>
            <a:spLocks noGrp="1"/>
          </p:cNvSpPr>
          <p:nvPr>
            <p:ph type="body" sz="quarter" idx="16"/>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8" name="Espace réservé du texte 7">
            <a:extLst>
              <a:ext uri="{FF2B5EF4-FFF2-40B4-BE49-F238E27FC236}">
                <a16:creationId xmlns:a16="http://schemas.microsoft.com/office/drawing/2014/main" id="{CB3D1813-BF64-4792-9712-507BCA387EB9}"/>
              </a:ext>
            </a:extLst>
          </p:cNvPr>
          <p:cNvSpPr>
            <a:spLocks noGrp="1"/>
          </p:cNvSpPr>
          <p:nvPr>
            <p:ph type="body" sz="quarter" idx="19"/>
          </p:nvPr>
        </p:nvSpPr>
        <p:spPr>
          <a:xfrm>
            <a:off x="431801"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61FB5E1A-656B-4B24-BF6C-E097C2C96B51}"/>
              </a:ext>
            </a:extLst>
          </p:cNvPr>
          <p:cNvSpPr>
            <a:spLocks noGrp="1"/>
          </p:cNvSpPr>
          <p:nvPr>
            <p:ph type="body" sz="quarter" idx="20"/>
          </p:nvPr>
        </p:nvSpPr>
        <p:spPr>
          <a:xfrm>
            <a:off x="4279899"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EFF37142-A427-444B-94F1-5839DE97E340}"/>
              </a:ext>
            </a:extLst>
          </p:cNvPr>
          <p:cNvSpPr>
            <a:spLocks noGrp="1"/>
          </p:cNvSpPr>
          <p:nvPr>
            <p:ph type="body" sz="quarter" idx="21"/>
          </p:nvPr>
        </p:nvSpPr>
        <p:spPr>
          <a:xfrm>
            <a:off x="8129586" y="4093896"/>
            <a:ext cx="3630614" cy="1107818"/>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2" name="Espace réservé du texte 11">
            <a:extLst>
              <a:ext uri="{FF2B5EF4-FFF2-40B4-BE49-F238E27FC236}">
                <a16:creationId xmlns:a16="http://schemas.microsoft.com/office/drawing/2014/main" id="{3F9218D2-0B4D-45F8-A3AB-A215873FF71E}"/>
              </a:ext>
            </a:extLst>
          </p:cNvPr>
          <p:cNvSpPr>
            <a:spLocks noGrp="1"/>
          </p:cNvSpPr>
          <p:nvPr>
            <p:ph type="body" sz="quarter" idx="25" hasCustomPrompt="1"/>
          </p:nvPr>
        </p:nvSpPr>
        <p:spPr>
          <a:xfrm>
            <a:off x="1359439" y="2018998"/>
            <a:ext cx="1775339" cy="1774928"/>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lvl1pPr algn="ctr">
              <a:lnSpc>
                <a:spcPct val="90000"/>
              </a:lnSpc>
              <a:spcBef>
                <a:spcPts val="300"/>
              </a:spcBef>
              <a:defRPr lang="fr-FR" sz="2400" smtClean="0">
                <a:solidFill>
                  <a:schemeClr val="tx2"/>
                </a:solidFill>
              </a:defRPr>
            </a:lvl1pPr>
            <a:lvl2pPr algn="ctr">
              <a:lnSpc>
                <a:spcPct val="90000"/>
              </a:lnSpc>
              <a:spcBef>
                <a:spcPts val="300"/>
              </a:spcBef>
              <a:defRPr lang="fr-FR" sz="1800" smtClean="0">
                <a:solidFill>
                  <a:schemeClr val="accent2"/>
                </a:solidFill>
              </a:defRPr>
            </a:lvl2pPr>
            <a:lvl3pPr marL="0" indent="0">
              <a:buNone/>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Texte</a:t>
            </a:r>
          </a:p>
          <a:p>
            <a:pPr lvl="1"/>
            <a:r>
              <a:rPr lang="fr-FR"/>
              <a:t>Texte</a:t>
            </a:r>
          </a:p>
        </p:txBody>
      </p:sp>
      <p:sp>
        <p:nvSpPr>
          <p:cNvPr id="21" name="Espace réservé du texte 11">
            <a:extLst>
              <a:ext uri="{FF2B5EF4-FFF2-40B4-BE49-F238E27FC236}">
                <a16:creationId xmlns:a16="http://schemas.microsoft.com/office/drawing/2014/main" id="{78A7D85B-36F6-4B3C-817E-CB38B51D8290}"/>
              </a:ext>
            </a:extLst>
          </p:cNvPr>
          <p:cNvSpPr>
            <a:spLocks noGrp="1"/>
          </p:cNvSpPr>
          <p:nvPr>
            <p:ph type="body" sz="quarter" idx="26" hasCustomPrompt="1"/>
          </p:nvPr>
        </p:nvSpPr>
        <p:spPr>
          <a:xfrm>
            <a:off x="5207537" y="2018998"/>
            <a:ext cx="1775339" cy="1774928"/>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lvl1pPr algn="ctr">
              <a:lnSpc>
                <a:spcPct val="90000"/>
              </a:lnSpc>
              <a:spcBef>
                <a:spcPts val="300"/>
              </a:spcBef>
              <a:defRPr lang="fr-FR" sz="2400" smtClean="0">
                <a:solidFill>
                  <a:schemeClr val="tx2"/>
                </a:solidFill>
              </a:defRPr>
            </a:lvl1pPr>
            <a:lvl2pPr algn="ctr">
              <a:lnSpc>
                <a:spcPct val="90000"/>
              </a:lnSpc>
              <a:spcBef>
                <a:spcPts val="300"/>
              </a:spcBef>
              <a:defRPr lang="fr-FR" sz="1800" smtClean="0">
                <a:solidFill>
                  <a:schemeClr val="accent2"/>
                </a:solidFill>
              </a:defRPr>
            </a:lvl2pPr>
            <a:lvl3pPr marL="0" indent="0">
              <a:buNone/>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Texte</a:t>
            </a:r>
          </a:p>
          <a:p>
            <a:pPr lvl="1"/>
            <a:r>
              <a:rPr lang="fr-FR"/>
              <a:t>Texte</a:t>
            </a:r>
          </a:p>
        </p:txBody>
      </p:sp>
      <p:sp>
        <p:nvSpPr>
          <p:cNvPr id="22" name="Espace réservé du texte 11">
            <a:extLst>
              <a:ext uri="{FF2B5EF4-FFF2-40B4-BE49-F238E27FC236}">
                <a16:creationId xmlns:a16="http://schemas.microsoft.com/office/drawing/2014/main" id="{441CCA50-0BCA-40B7-98CC-FB57B8F2C0F1}"/>
              </a:ext>
            </a:extLst>
          </p:cNvPr>
          <p:cNvSpPr>
            <a:spLocks noGrp="1"/>
          </p:cNvSpPr>
          <p:nvPr>
            <p:ph type="body" sz="quarter" idx="27" hasCustomPrompt="1"/>
          </p:nvPr>
        </p:nvSpPr>
        <p:spPr>
          <a:xfrm>
            <a:off x="9055635" y="2018998"/>
            <a:ext cx="1775339" cy="1774928"/>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lvl1pPr algn="ctr">
              <a:lnSpc>
                <a:spcPct val="90000"/>
              </a:lnSpc>
              <a:spcBef>
                <a:spcPts val="300"/>
              </a:spcBef>
              <a:defRPr lang="fr-FR" sz="2400" smtClean="0">
                <a:solidFill>
                  <a:schemeClr val="tx2"/>
                </a:solidFill>
              </a:defRPr>
            </a:lvl1pPr>
            <a:lvl2pPr algn="ctr">
              <a:lnSpc>
                <a:spcPct val="90000"/>
              </a:lnSpc>
              <a:spcBef>
                <a:spcPts val="300"/>
              </a:spcBef>
              <a:defRPr lang="fr-FR" sz="1800" smtClean="0">
                <a:solidFill>
                  <a:schemeClr val="accent2"/>
                </a:solidFill>
              </a:defRPr>
            </a:lvl2pPr>
            <a:lvl3pPr marL="0" indent="0">
              <a:buNone/>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Texte</a:t>
            </a:r>
          </a:p>
          <a:p>
            <a:pPr lvl="1"/>
            <a:r>
              <a:rPr lang="fr-FR"/>
              <a:t>Texte</a:t>
            </a:r>
          </a:p>
        </p:txBody>
      </p:sp>
    </p:spTree>
    <p:extLst>
      <p:ext uri="{BB962C8B-B14F-4D97-AF65-F5344CB8AC3E}">
        <p14:creationId xmlns:p14="http://schemas.microsoft.com/office/powerpoint/2010/main" val="17083854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rois colonnes et étapes">
    <p:spTree>
      <p:nvGrpSpPr>
        <p:cNvPr id="1" name=""/>
        <p:cNvGrpSpPr/>
        <p:nvPr/>
      </p:nvGrpSpPr>
      <p:grpSpPr>
        <a:xfrm>
          <a:off x="0" y="0"/>
          <a:ext cx="0" cy="0"/>
          <a:chOff x="0" y="0"/>
          <a:chExt cx="0" cy="0"/>
        </a:xfrm>
      </p:grpSpPr>
      <p:pic>
        <p:nvPicPr>
          <p:cNvPr id="2" name="Objet 1"/>
          <p:cNvPicPr>
            <a:picLocks noChangeAspect="1"/>
          </p:cNvPicPr>
          <p:nvPr/>
        </p:nvPicPr>
        <p:blipFill>
          <a:blip cstate="print"/>
          <a:stretch>
            <a:fillRect/>
          </a:stretch>
        </p:blipFill>
        <p:spPr>
          <a:xfrm>
            <a:off x="1588" y="1587"/>
            <a:ext cx="1588" cy="1588"/>
          </a:xfrm>
          <a:prstGeom prst="rect">
            <a:avLst/>
          </a:prstGeom>
        </p:spPr>
      </p:pic>
      <p:sp>
        <p:nvSpPr>
          <p:cNvPr id="6" name="Rectangle 5">
            <a:extLst>
              <a:ext uri="{FF2B5EF4-FFF2-40B4-BE49-F238E27FC236}">
                <a16:creationId xmlns:a16="http://schemas.microsoft.com/office/drawing/2014/main" id="{5C71C8FD-22B5-402B-929A-92A413622349}"/>
              </a:ext>
            </a:extLst>
          </p:cNvPr>
          <p:cNvSpPr/>
          <p:nvPr userDrawn="1"/>
        </p:nvSpPr>
        <p:spPr>
          <a:xfrm>
            <a:off x="0" y="2742565"/>
            <a:ext cx="12192000" cy="3682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10" name="Titre 9">
            <a:extLst>
              <a:ext uri="{FF2B5EF4-FFF2-40B4-BE49-F238E27FC236}">
                <a16:creationId xmlns:a16="http://schemas.microsoft.com/office/drawing/2014/main" id="{5082B87C-F12D-4DDE-8313-F8B7D563F4F5}"/>
              </a:ext>
            </a:extLst>
          </p:cNvPr>
          <p:cNvSpPr>
            <a:spLocks noGrp="1"/>
          </p:cNvSpPr>
          <p:nvPr>
            <p:ph type="title"/>
          </p:nvPr>
        </p:nvSpPr>
        <p:spPr/>
        <p:txBody>
          <a:bodyPr/>
          <a:lstStyle/>
          <a:p>
            <a:r>
              <a:rPr lang="fr-FR"/>
              <a:t>Modifiez le style du titre</a:t>
            </a:r>
            <a:endParaRPr lang="fr-CA"/>
          </a:p>
        </p:txBody>
      </p:sp>
      <p:sp>
        <p:nvSpPr>
          <p:cNvPr id="14" name="Espace réservé du texte 3">
            <a:extLst>
              <a:ext uri="{FF2B5EF4-FFF2-40B4-BE49-F238E27FC236}">
                <a16:creationId xmlns:a16="http://schemas.microsoft.com/office/drawing/2014/main" id="{5D88722A-2014-4E1E-8BEC-85D21ACC9CCC}"/>
              </a:ext>
            </a:extLst>
          </p:cNvPr>
          <p:cNvSpPr>
            <a:spLocks noGrp="1"/>
          </p:cNvSpPr>
          <p:nvPr>
            <p:ph type="body" sz="quarter" idx="16"/>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8" name="Espace réservé du texte 7">
            <a:extLst>
              <a:ext uri="{FF2B5EF4-FFF2-40B4-BE49-F238E27FC236}">
                <a16:creationId xmlns:a16="http://schemas.microsoft.com/office/drawing/2014/main" id="{CB3D1813-BF64-4792-9712-507BCA387EB9}"/>
              </a:ext>
            </a:extLst>
          </p:cNvPr>
          <p:cNvSpPr>
            <a:spLocks noGrp="1"/>
          </p:cNvSpPr>
          <p:nvPr>
            <p:ph type="body" sz="quarter" idx="19"/>
          </p:nvPr>
        </p:nvSpPr>
        <p:spPr>
          <a:xfrm>
            <a:off x="431801" y="3923315"/>
            <a:ext cx="3630614" cy="1278400"/>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61FB5E1A-656B-4B24-BF6C-E097C2C96B51}"/>
              </a:ext>
            </a:extLst>
          </p:cNvPr>
          <p:cNvSpPr>
            <a:spLocks noGrp="1"/>
          </p:cNvSpPr>
          <p:nvPr>
            <p:ph type="body" sz="quarter" idx="20"/>
          </p:nvPr>
        </p:nvSpPr>
        <p:spPr>
          <a:xfrm>
            <a:off x="4279899" y="3923315"/>
            <a:ext cx="3630614" cy="1278400"/>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EFF37142-A427-444B-94F1-5839DE97E340}"/>
              </a:ext>
            </a:extLst>
          </p:cNvPr>
          <p:cNvSpPr>
            <a:spLocks noGrp="1"/>
          </p:cNvSpPr>
          <p:nvPr>
            <p:ph type="body" sz="quarter" idx="21"/>
          </p:nvPr>
        </p:nvSpPr>
        <p:spPr>
          <a:xfrm>
            <a:off x="8129586" y="3923315"/>
            <a:ext cx="3630614" cy="1278400"/>
          </a:xfrm>
        </p:spPr>
        <p:txBody>
          <a:bodyPr lIns="180000" rIns="180000"/>
          <a:lstStyle>
            <a:lvl1pPr algn="ctr">
              <a:lnSpc>
                <a:spcPct val="90000"/>
              </a:lnSpc>
              <a:defRPr>
                <a:solidFill>
                  <a:schemeClr val="accent3"/>
                </a:solidFill>
              </a:defRPr>
            </a:lvl1pPr>
            <a:lvl2pPr algn="ctr">
              <a:lnSpc>
                <a:spcPct val="90000"/>
              </a:lnSpc>
              <a:defRPr>
                <a:solidFill>
                  <a:schemeClr val="bg1"/>
                </a:solidFill>
              </a:defRPr>
            </a:lvl2pPr>
            <a:lvl3pPr marL="0" indent="0" algn="ctr">
              <a:lnSpc>
                <a:spcPct val="90000"/>
              </a:lnSpc>
              <a:buNone/>
              <a:defRPr sz="1200" i="1">
                <a:solidFill>
                  <a:schemeClr val="bg1"/>
                </a:solidFill>
              </a:defRPr>
            </a:lvl3pPr>
            <a:lvl4pPr marL="266647" indent="0">
              <a:buNone/>
              <a:defRPr/>
            </a:lvl4pPr>
          </a:lstStyle>
          <a:p>
            <a:pPr lvl="0"/>
            <a:r>
              <a:rPr lang="fr-FR"/>
              <a:t>Cliquez pour modifier les styles du texte du masque</a:t>
            </a:r>
          </a:p>
          <a:p>
            <a:pPr lvl="1"/>
            <a:r>
              <a:rPr lang="fr-FR"/>
              <a:t>Deuxième niveau</a:t>
            </a:r>
          </a:p>
          <a:p>
            <a:pPr lvl="2"/>
            <a:r>
              <a:rPr lang="fr-FR"/>
              <a:t>Troisième niveau</a:t>
            </a:r>
          </a:p>
        </p:txBody>
      </p:sp>
      <p:sp>
        <p:nvSpPr>
          <p:cNvPr id="9" name="Espace réservé du texte 8">
            <a:extLst>
              <a:ext uri="{FF2B5EF4-FFF2-40B4-BE49-F238E27FC236}">
                <a16:creationId xmlns:a16="http://schemas.microsoft.com/office/drawing/2014/main" id="{C1448303-395E-47DA-9982-F1B782EA6A35}"/>
              </a:ext>
            </a:extLst>
          </p:cNvPr>
          <p:cNvSpPr>
            <a:spLocks noGrp="1"/>
          </p:cNvSpPr>
          <p:nvPr>
            <p:ph type="body" sz="quarter" idx="22" hasCustomPrompt="1"/>
          </p:nvPr>
        </p:nvSpPr>
        <p:spPr>
          <a:xfrm>
            <a:off x="1617974" y="2277163"/>
            <a:ext cx="1258888" cy="1258599"/>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fr-FR" sz="6599" smtClean="0">
                <a:solidFill>
                  <a:schemeClr val="tx2"/>
                </a:solidFill>
              </a:defRPr>
            </a:lvl1pPr>
            <a:lvl2pPr marL="0" indent="0">
              <a:defRPr lang="fr-FR" sz="1800" smtClean="0">
                <a:solidFill>
                  <a:schemeClr val="accent2"/>
                </a:solidFill>
              </a:defRPr>
            </a:lvl2pPr>
            <a:lvl3pPr>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1</a:t>
            </a:r>
          </a:p>
        </p:txBody>
      </p:sp>
      <p:sp>
        <p:nvSpPr>
          <p:cNvPr id="19" name="Espace réservé du texte 8">
            <a:extLst>
              <a:ext uri="{FF2B5EF4-FFF2-40B4-BE49-F238E27FC236}">
                <a16:creationId xmlns:a16="http://schemas.microsoft.com/office/drawing/2014/main" id="{5567E55A-7B66-432E-AFAD-09316B03A4BD}"/>
              </a:ext>
            </a:extLst>
          </p:cNvPr>
          <p:cNvSpPr>
            <a:spLocks noGrp="1"/>
          </p:cNvSpPr>
          <p:nvPr>
            <p:ph type="body" sz="quarter" idx="23" hasCustomPrompt="1"/>
          </p:nvPr>
        </p:nvSpPr>
        <p:spPr>
          <a:xfrm>
            <a:off x="5465762" y="2277163"/>
            <a:ext cx="1258888" cy="1258599"/>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fr-FR" sz="6599" smtClean="0">
                <a:solidFill>
                  <a:schemeClr val="tx2"/>
                </a:solidFill>
              </a:defRPr>
            </a:lvl1pPr>
            <a:lvl2pPr marL="0" indent="0">
              <a:defRPr lang="fr-FR" sz="1800" smtClean="0">
                <a:solidFill>
                  <a:schemeClr val="accent2"/>
                </a:solidFill>
              </a:defRPr>
            </a:lvl2pPr>
            <a:lvl3pPr>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2</a:t>
            </a:r>
          </a:p>
        </p:txBody>
      </p:sp>
      <p:sp>
        <p:nvSpPr>
          <p:cNvPr id="20" name="Espace réservé du texte 8">
            <a:extLst>
              <a:ext uri="{FF2B5EF4-FFF2-40B4-BE49-F238E27FC236}">
                <a16:creationId xmlns:a16="http://schemas.microsoft.com/office/drawing/2014/main" id="{3AE114C6-E63D-41F7-B085-004CB5AD1356}"/>
              </a:ext>
            </a:extLst>
          </p:cNvPr>
          <p:cNvSpPr>
            <a:spLocks noGrp="1"/>
          </p:cNvSpPr>
          <p:nvPr>
            <p:ph type="body" sz="quarter" idx="24" hasCustomPrompt="1"/>
          </p:nvPr>
        </p:nvSpPr>
        <p:spPr>
          <a:xfrm>
            <a:off x="9315449" y="2277163"/>
            <a:ext cx="1258888" cy="1258599"/>
          </a:xfrm>
          <a:prstGeom prst="ellipse">
            <a:avLst/>
          </a:prstGeom>
          <a:solidFill>
            <a:schemeClr val="bg1"/>
          </a:solidFill>
          <a:ln w="101600">
            <a:gradFill>
              <a:gsLst>
                <a:gs pos="0">
                  <a:schemeClr val="accent3"/>
                </a:gs>
                <a:gs pos="78000">
                  <a:schemeClr val="accent2"/>
                </a:gs>
                <a:gs pos="54000">
                  <a:schemeClr val="accent1"/>
                </a:gs>
                <a:gs pos="33000">
                  <a:srgbClr val="2EBF9D"/>
                </a:gs>
                <a:gs pos="14000">
                  <a:srgbClr val="F7E500"/>
                </a:gs>
                <a:gs pos="100000">
                  <a:schemeClr val="accent6"/>
                </a:gs>
              </a:gsLst>
              <a:lin ang="162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fr-FR" sz="6599" smtClean="0">
                <a:solidFill>
                  <a:schemeClr val="tx2"/>
                </a:solidFill>
              </a:defRPr>
            </a:lvl1pPr>
            <a:lvl2pPr marL="0" indent="0">
              <a:defRPr lang="fr-FR" sz="1800" smtClean="0">
                <a:solidFill>
                  <a:schemeClr val="accent2"/>
                </a:solidFill>
              </a:defRPr>
            </a:lvl2pPr>
            <a:lvl3pPr>
              <a:defRPr lang="fr-FR" sz="2400" smtClean="0">
                <a:solidFill>
                  <a:schemeClr val="accent2"/>
                </a:solidFill>
              </a:defRPr>
            </a:lvl3pPr>
            <a:lvl4pPr>
              <a:defRPr lang="fr-FR" sz="2400" smtClean="0">
                <a:solidFill>
                  <a:schemeClr val="accent2"/>
                </a:solidFill>
              </a:defRPr>
            </a:lvl4pPr>
            <a:lvl5pPr>
              <a:defRPr lang="fr-CA" sz="2400">
                <a:solidFill>
                  <a:schemeClr val="accent2"/>
                </a:solidFill>
              </a:defRPr>
            </a:lvl5pPr>
          </a:lstStyle>
          <a:p>
            <a:pPr lvl="0" algn="ctr" defTabSz="609600"/>
            <a:r>
              <a:rPr lang="fr-FR"/>
              <a:t>3</a:t>
            </a:r>
          </a:p>
        </p:txBody>
      </p:sp>
    </p:spTree>
    <p:extLst>
      <p:ext uri="{BB962C8B-B14F-4D97-AF65-F5344CB8AC3E}">
        <p14:creationId xmlns:p14="http://schemas.microsoft.com/office/powerpoint/2010/main" val="41949989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re à gauche et espace à droite">
    <p:bg>
      <p:bgPr>
        <a:solidFill>
          <a:schemeClr val="bg2"/>
        </a:solidFill>
        <a:effectLst/>
      </p:bgPr>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0B064F74-A7FE-4FCA-BD78-5016D35510AE}"/>
              </a:ext>
            </a:extLst>
          </p:cNvPr>
          <p:cNvGraphicFramePr>
            <a:graphicFrameLocks noChangeAspect="1"/>
          </p:cNvGraphicFramePr>
          <p:nvPr userDrawn="1">
            <p:custDataLst>
              <p:tags r:id="rId1"/>
            </p:custDataLst>
            <p:extLst>
              <p:ext uri="{D42A27DB-BD31-4B8C-83A1-F6EECF244321}">
                <p14:modId xmlns:p14="http://schemas.microsoft.com/office/powerpoint/2010/main" val="3594482409"/>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5" name="Objet 4" hidden="1">
                        <a:extLst>
                          <a:ext uri="{FF2B5EF4-FFF2-40B4-BE49-F238E27FC236}">
                            <a16:creationId xmlns:a16="http://schemas.microsoft.com/office/drawing/2014/main" id="{0B064F74-A7FE-4FCA-BD78-5016D35510AE}"/>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2" name="Rectangle 1">
            <a:extLst>
              <a:ext uri="{FF2B5EF4-FFF2-40B4-BE49-F238E27FC236}">
                <a16:creationId xmlns:a16="http://schemas.microsoft.com/office/drawing/2014/main" id="{D4378914-2BEA-4CB3-9EDD-782BE10E9EB5}"/>
              </a:ext>
            </a:extLst>
          </p:cNvPr>
          <p:cNvSpPr/>
          <p:nvPr userDrawn="1"/>
        </p:nvSpPr>
        <p:spPr>
          <a:xfrm flipH="1">
            <a:off x="4895571" y="1"/>
            <a:ext cx="729642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031971"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431801" y="2501321"/>
            <a:ext cx="4031971"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031970"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Tree>
    <p:extLst>
      <p:ext uri="{BB962C8B-B14F-4D97-AF65-F5344CB8AC3E}">
        <p14:creationId xmlns:p14="http://schemas.microsoft.com/office/powerpoint/2010/main" val="1735896146"/>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re à gauche et texte à droite">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B2B9D5E3-DABA-4EBE-8ABF-6252BB75DC95}"/>
              </a:ext>
            </a:extLst>
          </p:cNvPr>
          <p:cNvGraphicFramePr>
            <a:graphicFrameLocks noChangeAspect="1"/>
          </p:cNvGraphicFramePr>
          <p:nvPr userDrawn="1">
            <p:custDataLst>
              <p:tags r:id="rId1"/>
            </p:custDataLst>
            <p:extLst>
              <p:ext uri="{D42A27DB-BD31-4B8C-83A1-F6EECF244321}">
                <p14:modId xmlns:p14="http://schemas.microsoft.com/office/powerpoint/2010/main" val="1371864025"/>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B2B9D5E3-DABA-4EBE-8ABF-6252BB75DC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031971"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431801" y="2501321"/>
            <a:ext cx="4031971"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031970"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431700"/>
            <a:ext cx="6431242" cy="5993012"/>
          </a:xfrm>
        </p:spPr>
        <p:txBody>
          <a:bodyPr/>
          <a:lstStyle>
            <a:lvl1pPr rtl="0">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55629915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auche droite texte">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3779311146"/>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2501321"/>
            <a:ext cx="4031971" cy="498483"/>
          </a:xfrm>
        </p:spPr>
        <p:txBody>
          <a:bodyPr vert="horz"/>
          <a:lstStyle>
            <a:lvl1pPr rtl="0">
              <a:defRPr>
                <a:solidFill>
                  <a:schemeClr val="tx1"/>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2050207"/>
            <a:ext cx="4031970" cy="400017"/>
          </a:xfrm>
        </p:spPr>
        <p:txBody>
          <a:bodyPr wrap="square" anchor="b">
            <a:spAutoFit/>
          </a:bodyPr>
          <a:lstStyle>
            <a:lvl1pPr rtl="0">
              <a:defRPr sz="1300" b="0" cap="all" spc="180" baseline="0">
                <a:solidFill>
                  <a:schemeClr val="accent3"/>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2501321"/>
            <a:ext cx="6431242" cy="3923392"/>
          </a:xfrm>
        </p:spPr>
        <p:txBody>
          <a:bodyPr/>
          <a:lstStyle>
            <a:lvl1pPr rtl="0">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383298673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auche étroit droite texte">
    <p:bg>
      <p:bgPr>
        <a:solidFill>
          <a:schemeClr val="bg2"/>
        </a:solidFill>
        <a:effectLst/>
      </p:bgPr>
    </p:bg>
    <p:spTree>
      <p:nvGrpSpPr>
        <p:cNvPr id="1" name=""/>
        <p:cNvGrpSpPr/>
        <p:nvPr/>
      </p:nvGrpSpPr>
      <p:grpSpPr>
        <a:xfrm>
          <a:off x="0" y="0"/>
          <a:ext cx="0" cy="0"/>
          <a:chOff x="0" y="0"/>
          <a:chExt cx="0" cy="0"/>
        </a:xfrm>
      </p:grpSpPr>
      <p:graphicFrame>
        <p:nvGraphicFramePr>
          <p:cNvPr id="7" name="Objet 6" hidden="1">
            <a:extLst>
              <a:ext uri="{FF2B5EF4-FFF2-40B4-BE49-F238E27FC236}">
                <a16:creationId xmlns:a16="http://schemas.microsoft.com/office/drawing/2014/main" id="{9D952968-A62C-489B-BBC3-805CCE7F0E4D}"/>
              </a:ext>
            </a:extLst>
          </p:cNvPr>
          <p:cNvGraphicFramePr>
            <a:graphicFrameLocks noChangeAspect="1"/>
          </p:cNvGraphicFramePr>
          <p:nvPr userDrawn="1">
            <p:custDataLst>
              <p:tags r:id="rId1"/>
            </p:custDataLst>
            <p:extLst>
              <p:ext uri="{D42A27DB-BD31-4B8C-83A1-F6EECF244321}">
                <p14:modId xmlns:p14="http://schemas.microsoft.com/office/powerpoint/2010/main" val="1783136456"/>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7" name="Objet 6" hidden="1">
                        <a:extLst>
                          <a:ext uri="{FF2B5EF4-FFF2-40B4-BE49-F238E27FC236}">
                            <a16:creationId xmlns:a16="http://schemas.microsoft.com/office/drawing/2014/main" id="{9D952968-A62C-489B-BBC3-805CCE7F0E4D}"/>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064001" y="1"/>
            <a:ext cx="8127999"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2501321"/>
            <a:ext cx="3189149" cy="498483"/>
          </a:xfrm>
        </p:spPr>
        <p:txBody>
          <a:bodyPr vert="horz"/>
          <a:lstStyle>
            <a:lvl1pPr rtl="0">
              <a:defRPr>
                <a:solidFill>
                  <a:schemeClr val="tx1"/>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2050207"/>
            <a:ext cx="3189148" cy="400017"/>
          </a:xfrm>
        </p:spPr>
        <p:txBody>
          <a:bodyPr wrap="square" anchor="b">
            <a:spAutoFit/>
          </a:bodyPr>
          <a:lstStyle>
            <a:lvl1pPr rtl="0">
              <a:defRPr sz="1300" b="0" cap="all" spc="180" baseline="0">
                <a:solidFill>
                  <a:schemeClr val="accent3"/>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4596715" y="431700"/>
            <a:ext cx="7161899" cy="5993012"/>
          </a:xfrm>
        </p:spPr>
        <p:txBody>
          <a:bodyPr anchor="ctr"/>
          <a:lstStyle>
            <a:lvl1pPr rtl="0">
              <a:defRPr/>
            </a:lvl1pPr>
            <a:lvl2pPr rtl="0">
              <a:defRPr>
                <a:solidFill>
                  <a:schemeClr val="bg2"/>
                </a:solidFill>
              </a:defRPr>
            </a:lvl2pPr>
            <a:lvl3pPr rtl="0">
              <a:defRPr>
                <a:solidFill>
                  <a:schemeClr val="bg2"/>
                </a:solidFill>
              </a:defRPr>
            </a:lvl3pPr>
            <a:lvl4pPr rtl="0">
              <a:defRPr>
                <a:solidFill>
                  <a:schemeClr val="bg2"/>
                </a:solidFill>
              </a:defRPr>
            </a:lvl4pPr>
            <a:lvl5pPr rtl="0">
              <a:defRPr>
                <a:solidFill>
                  <a:schemeClr val="bg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85304735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auche droite texte gris">
    <p:bg>
      <p:bgRef idx="1001">
        <a:schemeClr val="bg2"/>
      </p:bgRef>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122469218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2501321"/>
            <a:ext cx="4031971"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2050207"/>
            <a:ext cx="4031970" cy="400017"/>
          </a:xfrm>
        </p:spPr>
        <p:txBody>
          <a:bodyPr wrap="square" anchor="b">
            <a:spAutoFit/>
          </a:bodyPr>
          <a:lstStyle>
            <a:lvl1pPr rtl="0">
              <a:defRPr sz="1300" b="0" cap="all" spc="180" baseline="0">
                <a:solidFill>
                  <a:schemeClr val="accent2"/>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2501321"/>
            <a:ext cx="6431242" cy="3923392"/>
          </a:xfrm>
        </p:spPr>
        <p:txBody>
          <a:bodyPr/>
          <a:lstStyle>
            <a:lvl1pPr rtl="0">
              <a:defRPr/>
            </a:lvl1pPr>
            <a:lvl2pPr rtl="0">
              <a:defRPr>
                <a:solidFill>
                  <a:schemeClr val="tx2"/>
                </a:solidFill>
              </a:defRPr>
            </a:lvl2pPr>
            <a:lvl3pPr rtl="0">
              <a:defRPr>
                <a:solidFill>
                  <a:schemeClr val="tx2"/>
                </a:solidFill>
              </a:defRPr>
            </a:lvl3pPr>
            <a:lvl4pPr rtl="0">
              <a:defRPr>
                <a:solidFill>
                  <a:schemeClr val="tx2"/>
                </a:solidFill>
              </a:defRPr>
            </a:lvl4pPr>
            <a:lvl5pPr rtl="0">
              <a:defRPr>
                <a:solidFill>
                  <a:schemeClr val="tx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463662875"/>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auche étroit droite texte gris">
    <p:bg>
      <p:bgRef idx="1001">
        <a:schemeClr val="bg2"/>
      </p:bgRef>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3977588816"/>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4378914-2BEA-4CB3-9EDD-782BE10E9EB5}"/>
              </a:ext>
            </a:extLst>
          </p:cNvPr>
          <p:cNvSpPr/>
          <p:nvPr userDrawn="1"/>
        </p:nvSpPr>
        <p:spPr>
          <a:xfrm flipH="1">
            <a:off x="4895572" y="1"/>
            <a:ext cx="729642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13" name="Objet 12"/>
          <p:cNvPicPr>
            <a:picLocks noChangeAspect="1"/>
          </p:cNvPicPr>
          <p:nvPr/>
        </p:nvPicPr>
        <p:blipFill>
          <a:blip cstate="print"/>
          <a:stretch>
            <a:fillRect/>
          </a:stretch>
        </p:blipFill>
        <p:spPr>
          <a:xfrm>
            <a:off x="1588" y="1587"/>
            <a:ext cx="1588"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031971"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031970" cy="400017"/>
          </a:xfrm>
        </p:spPr>
        <p:txBody>
          <a:bodyPr wrap="square" anchor="t">
            <a:spAutoFit/>
          </a:bodyPr>
          <a:lstStyle>
            <a:lvl1pPr rtl="0">
              <a:defRPr sz="1300" b="0" cap="all" spc="180" baseline="0">
                <a:solidFill>
                  <a:schemeClr val="accent2"/>
                </a:solidFill>
              </a:defRPr>
            </a:lvl1pPr>
          </a:lstStyle>
          <a:p>
            <a:pPr lvl="0"/>
            <a:r>
              <a:rPr lang="fr-CA"/>
              <a:t>Cliquez pour modifier les styles du texte du masque</a:t>
            </a:r>
          </a:p>
        </p:txBody>
      </p:sp>
      <p:sp>
        <p:nvSpPr>
          <p:cNvPr id="18" name="Espace réservé du texte 3">
            <a:extLst>
              <a:ext uri="{FF2B5EF4-FFF2-40B4-BE49-F238E27FC236}">
                <a16:creationId xmlns:a16="http://schemas.microsoft.com/office/drawing/2014/main" id="{D77F8D0F-248D-4DB6-AABB-11C1FE97CFAD}"/>
              </a:ext>
            </a:extLst>
          </p:cNvPr>
          <p:cNvSpPr>
            <a:spLocks noGrp="1"/>
          </p:cNvSpPr>
          <p:nvPr>
            <p:ph type="body" sz="quarter" idx="12"/>
          </p:nvPr>
        </p:nvSpPr>
        <p:spPr>
          <a:xfrm>
            <a:off x="5327371" y="431700"/>
            <a:ext cx="6431242" cy="5993012"/>
          </a:xfrm>
        </p:spPr>
        <p:txBody>
          <a:bodyPr/>
          <a:lstStyle>
            <a:lvl1pPr rtl="0">
              <a:defRPr/>
            </a:lvl1pPr>
            <a:lvl2pPr rtl="0">
              <a:defRPr>
                <a:solidFill>
                  <a:schemeClr val="tx2"/>
                </a:solidFill>
              </a:defRPr>
            </a:lvl2pPr>
            <a:lvl3pPr rtl="0">
              <a:defRPr>
                <a:solidFill>
                  <a:schemeClr val="tx2"/>
                </a:solidFill>
              </a:defRPr>
            </a:lvl3pPr>
            <a:lvl4pPr rtl="0">
              <a:defRPr>
                <a:solidFill>
                  <a:schemeClr val="tx2"/>
                </a:solidFill>
              </a:defRPr>
            </a:lvl4pPr>
            <a:lvl5pPr rtl="0">
              <a:defRPr>
                <a:solidFill>
                  <a:schemeClr val="tx2"/>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0" name="Espace réservé du texte 3">
            <a:extLst>
              <a:ext uri="{FF2B5EF4-FFF2-40B4-BE49-F238E27FC236}">
                <a16:creationId xmlns:a16="http://schemas.microsoft.com/office/drawing/2014/main" id="{32C7B8BF-EB56-464E-B94F-CBFD23F9E9B7}"/>
              </a:ext>
            </a:extLst>
          </p:cNvPr>
          <p:cNvSpPr>
            <a:spLocks noGrp="1"/>
          </p:cNvSpPr>
          <p:nvPr>
            <p:ph type="body" sz="quarter" idx="10"/>
          </p:nvPr>
        </p:nvSpPr>
        <p:spPr>
          <a:xfrm>
            <a:off x="431801" y="2501321"/>
            <a:ext cx="4031971" cy="3923392"/>
          </a:xfrm>
        </p:spPr>
        <p:txBody>
          <a:bodyPr/>
          <a:lstStyle>
            <a:lvl1pPr rtl="0">
              <a:defRPr>
                <a:solidFill>
                  <a:schemeClr val="accent2"/>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98863034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auche droite photo 01">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B2B9D5E3-DABA-4EBE-8ABF-6252BB75DC95}"/>
              </a:ext>
            </a:extLst>
          </p:cNvPr>
          <p:cNvGraphicFramePr>
            <a:graphicFrameLocks noChangeAspect="1"/>
          </p:cNvGraphicFramePr>
          <p:nvPr userDrawn="1">
            <p:custDataLst>
              <p:tags r:id="rId1"/>
            </p:custDataLst>
            <p:extLst>
              <p:ext uri="{D42A27DB-BD31-4B8C-83A1-F6EECF244321}">
                <p14:modId xmlns:p14="http://schemas.microsoft.com/office/powerpoint/2010/main" val="3602804521"/>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B2B9D5E3-DABA-4EBE-8ABF-6252BB75DC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45719"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487863"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431801" y="2501321"/>
            <a:ext cx="4487863"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487862"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
        <p:nvSpPr>
          <p:cNvPr id="12" name="Espace réservé pour une image  30">
            <a:extLst>
              <a:ext uri="{FF2B5EF4-FFF2-40B4-BE49-F238E27FC236}">
                <a16:creationId xmlns:a16="http://schemas.microsoft.com/office/drawing/2014/main" id="{B623FCCD-F6C3-4415-BC90-C0BD795679C2}"/>
              </a:ext>
            </a:extLst>
          </p:cNvPr>
          <p:cNvSpPr>
            <a:spLocks noGrp="1"/>
          </p:cNvSpPr>
          <p:nvPr>
            <p:ph type="pic" sz="quarter" idx="12" hasCustomPrompt="1"/>
          </p:nvPr>
        </p:nvSpPr>
        <p:spPr>
          <a:xfrm>
            <a:off x="5353050" y="431700"/>
            <a:ext cx="6837362" cy="5993012"/>
          </a:xfrm>
          <a:solidFill>
            <a:schemeClr val="tx2"/>
          </a:solidFill>
          <a:ln>
            <a:noFill/>
          </a:ln>
        </p:spPr>
        <p:txBody>
          <a:bodyPr anchor="t"/>
          <a:lstStyle>
            <a:lvl1pPr marL="0" indent="0" algn="ctr">
              <a:buNone/>
              <a:defRPr b="0">
                <a:solidFill>
                  <a:schemeClr val="bg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a:p>
            <a:endParaRPr lang="fr-CA"/>
          </a:p>
        </p:txBody>
      </p:sp>
    </p:spTree>
    <p:extLst>
      <p:ext uri="{BB962C8B-B14F-4D97-AF65-F5344CB8AC3E}">
        <p14:creationId xmlns:p14="http://schemas.microsoft.com/office/powerpoint/2010/main" val="321473729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et Spectre 01">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pic>
        <p:nvPicPr>
          <p:cNvPr id="6" name="Image 5" descr="Une image contenant lumière  Description générée automatiquement">
            <a:extLst>
              <a:ext uri="{FF2B5EF4-FFF2-40B4-BE49-F238E27FC236}">
                <a16:creationId xmlns:a16="http://schemas.microsoft.com/office/drawing/2014/main" id="{EDC3E48A-EB72-43C8-9BA1-E2CBEDCB7B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0000" t="-24745" r="5954" b="31767"/>
          <a:stretch/>
        </p:blipFill>
        <p:spPr>
          <a:xfrm rot="16200000">
            <a:off x="2667000" y="-2667000"/>
            <a:ext cx="6858000" cy="12192000"/>
          </a:xfrm>
          <a:prstGeom prst="rect">
            <a:avLst/>
          </a:prstGeom>
          <a:solidFill>
            <a:srgbClr val="130962"/>
          </a:solidFill>
        </p:spPr>
      </p:pic>
      <p:sp>
        <p:nvSpPr>
          <p:cNvPr id="3" name="Espace réservé du texte 3">
            <a:extLst>
              <a:ext uri="{FF2B5EF4-FFF2-40B4-BE49-F238E27FC236}">
                <a16:creationId xmlns:a16="http://schemas.microsoft.com/office/drawing/2014/main" id="{ACAB2848-BDCC-4628-BAC5-12E74F8A4567}"/>
              </a:ext>
            </a:extLst>
          </p:cNvPr>
          <p:cNvSpPr>
            <a:spLocks noGrp="1"/>
          </p:cNvSpPr>
          <p:nvPr>
            <p:ph type="body" sz="quarter" idx="10"/>
          </p:nvPr>
        </p:nvSpPr>
        <p:spPr>
          <a:xfrm>
            <a:off x="943429" y="1816550"/>
            <a:ext cx="7478713" cy="3223314"/>
          </a:xfrm>
          <a:blipFill dpi="0" rotWithShape="1">
            <a:blip r:embed="rId3">
              <a:extLst>
                <a:ext uri="{96DAC541-7B7A-43D3-8B79-37D633B846F1}">
                  <asvg:svgBlip xmlns:asvg="http://schemas.microsoft.com/office/drawing/2016/SVG/main" r:embed="rId4"/>
                </a:ext>
              </a:extLst>
            </a:blip>
            <a:srcRect/>
            <a:tile tx="0" ty="0" sx="100000" sy="100000" flip="none" algn="tl"/>
          </a:blipFill>
        </p:spPr>
        <p:txBody>
          <a:bodyPr tIns="360000" anchor="ctr">
            <a:spAutoFit/>
          </a:bodyPr>
          <a:lstStyle>
            <a:lvl1pPr rtl="0">
              <a:defRPr sz="4399" b="0">
                <a:solidFill>
                  <a:schemeClr val="bg1"/>
                </a:solidFill>
              </a:defRPr>
            </a:lvl1pPr>
            <a:lvl2pPr rtl="0">
              <a:defRPr sz="1800">
                <a:solidFill>
                  <a:schemeClr val="bg1"/>
                </a:solidFill>
              </a:defRPr>
            </a:lvl2pPr>
            <a:lvl3pPr rtl="0">
              <a:defRPr sz="1800">
                <a:solidFill>
                  <a:schemeClr val="bg1"/>
                </a:solidFill>
              </a:defRPr>
            </a:lvl3pPr>
            <a:lvl4pPr rtl="0">
              <a:defRPr sz="1600">
                <a:solidFill>
                  <a:schemeClr val="bg1"/>
                </a:solidFill>
              </a:defRPr>
            </a:lvl4pPr>
            <a:lvl5pPr rtl="0">
              <a:defRPr sz="1400">
                <a:solidFill>
                  <a:schemeClr val="bg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981978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auche droite photo 02">
    <p:bg>
      <p:bgPr>
        <a:solidFill>
          <a:schemeClr val="bg1"/>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1139885185"/>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1588" y="1587"/>
            <a:ext cx="45719"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431801" y="685441"/>
            <a:ext cx="4487863"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431801" y="431700"/>
            <a:ext cx="4487862" cy="400017"/>
          </a:xfrm>
        </p:spPr>
        <p:txBody>
          <a:bodyPr wrap="square" anchor="t">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du texte 3">
            <a:extLst>
              <a:ext uri="{FF2B5EF4-FFF2-40B4-BE49-F238E27FC236}">
                <a16:creationId xmlns:a16="http://schemas.microsoft.com/office/drawing/2014/main" id="{32C7B8BF-EB56-464E-B94F-CBFD23F9E9B7}"/>
              </a:ext>
            </a:extLst>
          </p:cNvPr>
          <p:cNvSpPr>
            <a:spLocks noGrp="1"/>
          </p:cNvSpPr>
          <p:nvPr>
            <p:ph type="body" sz="quarter" idx="10"/>
          </p:nvPr>
        </p:nvSpPr>
        <p:spPr>
          <a:xfrm>
            <a:off x="431801" y="2501321"/>
            <a:ext cx="4487863" cy="3923392"/>
          </a:xfrm>
        </p:spPr>
        <p:txBody>
          <a:bodyPr/>
          <a:lstStyle>
            <a:lvl1pPr rtl="0">
              <a:defRPr>
                <a:solidFill>
                  <a:schemeClr val="accent2"/>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2" name="Espace réservé pour une image  30">
            <a:extLst>
              <a:ext uri="{FF2B5EF4-FFF2-40B4-BE49-F238E27FC236}">
                <a16:creationId xmlns:a16="http://schemas.microsoft.com/office/drawing/2014/main" id="{8467801D-46B6-4A46-AF30-647733376001}"/>
              </a:ext>
            </a:extLst>
          </p:cNvPr>
          <p:cNvSpPr>
            <a:spLocks noGrp="1"/>
          </p:cNvSpPr>
          <p:nvPr>
            <p:ph type="pic" sz="quarter" idx="12" hasCustomPrompt="1"/>
          </p:nvPr>
        </p:nvSpPr>
        <p:spPr>
          <a:xfrm>
            <a:off x="5353050" y="431700"/>
            <a:ext cx="6837362" cy="5993012"/>
          </a:xfrm>
          <a:solidFill>
            <a:schemeClr val="bg1"/>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a:p>
            <a:endParaRPr lang="fr-CA"/>
          </a:p>
          <a:p>
            <a:endParaRPr lang="fr-CA"/>
          </a:p>
          <a:p>
            <a:endParaRPr lang="fr-CA"/>
          </a:p>
        </p:txBody>
      </p:sp>
    </p:spTree>
    <p:extLst>
      <p:ext uri="{BB962C8B-B14F-4D97-AF65-F5344CB8AC3E}">
        <p14:creationId xmlns:p14="http://schemas.microsoft.com/office/powerpoint/2010/main" val="3843046429"/>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auche droite photo 03">
    <p:bg>
      <p:bgPr>
        <a:solidFill>
          <a:schemeClr val="bg1"/>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D78FC66-A4BA-485A-8EF8-F77C18AC7ADA}"/>
              </a:ext>
            </a:extLst>
          </p:cNvPr>
          <p:cNvGraphicFramePr>
            <a:graphicFrameLocks noChangeAspect="1"/>
          </p:cNvGraphicFramePr>
          <p:nvPr userDrawn="1">
            <p:custDataLst>
              <p:tags r:id="rId1"/>
            </p:custDataLst>
            <p:extLst>
              <p:ext uri="{D42A27DB-BD31-4B8C-83A1-F6EECF244321}">
                <p14:modId xmlns:p14="http://schemas.microsoft.com/office/powerpoint/2010/main" val="263859320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3D78FC66-A4BA-485A-8EF8-F77C18AC7ADA}"/>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7298019" y="685441"/>
            <a:ext cx="4460595" cy="498483"/>
          </a:xfrm>
        </p:spPr>
        <p:txBody>
          <a:bodyPr vert="horz"/>
          <a:lstStyle>
            <a:lvl1pPr rtl="0">
              <a:defRPr>
                <a:solidFill>
                  <a:schemeClr val="tx2"/>
                </a:solidFill>
              </a:defRPr>
            </a:lvl1pPr>
          </a:lstStyle>
          <a:p>
            <a:r>
              <a:rPr lang="fr-CA"/>
              <a:t>Modifiez le style du titre</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7298019" y="431700"/>
            <a:ext cx="4460594" cy="400017"/>
          </a:xfrm>
        </p:spPr>
        <p:txBody>
          <a:bodyPr wrap="square" anchor="t">
            <a:spAutoFit/>
          </a:bodyPr>
          <a:lstStyle>
            <a:lvl1pPr rtl="0">
              <a:defRPr sz="1300" b="0" cap="all" spc="180" baseline="0">
                <a:solidFill>
                  <a:schemeClr val="tx2"/>
                </a:solidFill>
              </a:defRPr>
            </a:lvl1pPr>
          </a:lstStyle>
          <a:p>
            <a:pPr lvl="0"/>
            <a:r>
              <a:rPr lang="fr-CA"/>
              <a:t>Cliquez pour modifier les styles du texte du masque</a:t>
            </a:r>
          </a:p>
        </p:txBody>
      </p:sp>
      <p:sp>
        <p:nvSpPr>
          <p:cNvPr id="10" name="Espace réservé du texte 3">
            <a:extLst>
              <a:ext uri="{FF2B5EF4-FFF2-40B4-BE49-F238E27FC236}">
                <a16:creationId xmlns:a16="http://schemas.microsoft.com/office/drawing/2014/main" id="{32C7B8BF-EB56-464E-B94F-CBFD23F9E9B7}"/>
              </a:ext>
            </a:extLst>
          </p:cNvPr>
          <p:cNvSpPr>
            <a:spLocks noGrp="1"/>
          </p:cNvSpPr>
          <p:nvPr>
            <p:ph type="body" sz="quarter" idx="10"/>
          </p:nvPr>
        </p:nvSpPr>
        <p:spPr>
          <a:xfrm>
            <a:off x="7298019" y="2501321"/>
            <a:ext cx="4460595" cy="3923392"/>
          </a:xfrm>
        </p:spPr>
        <p:txBody>
          <a:bodyPr/>
          <a:lstStyle>
            <a:lvl1pPr rtl="0">
              <a:defRPr>
                <a:solidFill>
                  <a:schemeClr val="accent2"/>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2" name="Espace réservé pour une image  30">
            <a:extLst>
              <a:ext uri="{FF2B5EF4-FFF2-40B4-BE49-F238E27FC236}">
                <a16:creationId xmlns:a16="http://schemas.microsoft.com/office/drawing/2014/main" id="{8467801D-46B6-4A46-AF30-647733376001}"/>
              </a:ext>
            </a:extLst>
          </p:cNvPr>
          <p:cNvSpPr>
            <a:spLocks noGrp="1"/>
          </p:cNvSpPr>
          <p:nvPr>
            <p:ph type="pic" sz="quarter" idx="12" hasCustomPrompt="1"/>
          </p:nvPr>
        </p:nvSpPr>
        <p:spPr>
          <a:xfrm>
            <a:off x="3176" y="431700"/>
            <a:ext cx="6837362" cy="5993012"/>
          </a:xfrm>
          <a:solidFill>
            <a:schemeClr val="bg2"/>
          </a:solidFill>
          <a:ln>
            <a:noFill/>
          </a:ln>
        </p:spPr>
        <p:txBody>
          <a:bodyPr anchor="t"/>
          <a:lstStyle>
            <a:lvl1pPr marL="0" indent="0" algn="ctr">
              <a:buNone/>
              <a:defRPr b="0">
                <a:solidFill>
                  <a:schemeClr val="tx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a:p>
            <a:endParaRPr lang="fr-CA"/>
          </a:p>
        </p:txBody>
      </p:sp>
    </p:spTree>
    <p:extLst>
      <p:ext uri="{BB962C8B-B14F-4D97-AF65-F5344CB8AC3E}">
        <p14:creationId xmlns:p14="http://schemas.microsoft.com/office/powerpoint/2010/main" val="405770724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auche droite photo 04">
    <p:bg>
      <p:bgPr>
        <a:solidFill>
          <a:schemeClr val="bg2"/>
        </a:solidFill>
        <a:effectLst/>
      </p:bgPr>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B2B9D5E3-DABA-4EBE-8ABF-6252BB75DC95}"/>
              </a:ext>
            </a:extLst>
          </p:cNvPr>
          <p:cNvGraphicFramePr>
            <a:graphicFrameLocks noChangeAspect="1"/>
          </p:cNvGraphicFramePr>
          <p:nvPr userDrawn="1">
            <p:custDataLst>
              <p:tags r:id="rId1"/>
            </p:custDataLst>
            <p:extLst>
              <p:ext uri="{D42A27DB-BD31-4B8C-83A1-F6EECF244321}">
                <p14:modId xmlns:p14="http://schemas.microsoft.com/office/powerpoint/2010/main" val="2482697642"/>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B2B9D5E3-DABA-4EBE-8ABF-6252BB75DC95}"/>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pic>
        <p:nvPicPr>
          <p:cNvPr id="13" name="Objet 12"/>
          <p:cNvPicPr>
            <a:picLocks noChangeAspect="1"/>
          </p:cNvPicPr>
          <p:nvPr/>
        </p:nvPicPr>
        <p:blipFill>
          <a:blip cstate="print"/>
          <a:stretch>
            <a:fillRect/>
          </a:stretch>
        </p:blipFill>
        <p:spPr>
          <a:xfrm>
            <a:off x="7252300" y="1587"/>
            <a:ext cx="45719" cy="1588"/>
          </a:xfrm>
          <a:prstGeom prst="rect">
            <a:avLst/>
          </a:prstGeom>
        </p:spPr>
      </p:pic>
      <p:sp>
        <p:nvSpPr>
          <p:cNvPr id="9" name="Titre 1">
            <a:extLst>
              <a:ext uri="{FF2B5EF4-FFF2-40B4-BE49-F238E27FC236}">
                <a16:creationId xmlns:a16="http://schemas.microsoft.com/office/drawing/2014/main" id="{CF0B1C5F-9A9F-4892-9DBE-E39D3E832100}"/>
              </a:ext>
            </a:extLst>
          </p:cNvPr>
          <p:cNvSpPr>
            <a:spLocks noGrp="1"/>
          </p:cNvSpPr>
          <p:nvPr>
            <p:ph type="title"/>
          </p:nvPr>
        </p:nvSpPr>
        <p:spPr>
          <a:xfrm>
            <a:off x="7298019" y="685441"/>
            <a:ext cx="4460595" cy="498483"/>
          </a:xfrm>
        </p:spPr>
        <p:txBody>
          <a:bodyPr vert="horz"/>
          <a:lstStyle>
            <a:lvl1pPr rtl="0">
              <a:defRPr>
                <a:solidFill>
                  <a:schemeClr val="tx1"/>
                </a:solidFill>
              </a:defRPr>
            </a:lvl1pPr>
          </a:lstStyle>
          <a:p>
            <a:r>
              <a:rPr lang="fr-CA"/>
              <a:t>Modifiez le style du titre</a:t>
            </a:r>
          </a:p>
        </p:txBody>
      </p:sp>
      <p:sp>
        <p:nvSpPr>
          <p:cNvPr id="10" name="Espace réservé du texte 3">
            <a:extLst>
              <a:ext uri="{FF2B5EF4-FFF2-40B4-BE49-F238E27FC236}">
                <a16:creationId xmlns:a16="http://schemas.microsoft.com/office/drawing/2014/main" id="{C8336389-2FD5-4391-90A9-D38A5351A0AF}"/>
              </a:ext>
            </a:extLst>
          </p:cNvPr>
          <p:cNvSpPr>
            <a:spLocks noGrp="1"/>
          </p:cNvSpPr>
          <p:nvPr>
            <p:ph type="body" sz="quarter" idx="10"/>
          </p:nvPr>
        </p:nvSpPr>
        <p:spPr>
          <a:xfrm>
            <a:off x="7298019" y="2501321"/>
            <a:ext cx="4460595" cy="3923392"/>
          </a:xfrm>
        </p:spPr>
        <p:txBody>
          <a:bodyPr/>
          <a:lstStyle>
            <a:lvl1pPr rtl="0">
              <a:defRPr>
                <a:solidFill>
                  <a:schemeClr val="accent3"/>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Espace réservé du texte 3">
            <a:extLst>
              <a:ext uri="{FF2B5EF4-FFF2-40B4-BE49-F238E27FC236}">
                <a16:creationId xmlns:a16="http://schemas.microsoft.com/office/drawing/2014/main" id="{AEF98A29-4A71-4795-807D-EE69813F4E7D}"/>
              </a:ext>
            </a:extLst>
          </p:cNvPr>
          <p:cNvSpPr>
            <a:spLocks noGrp="1"/>
          </p:cNvSpPr>
          <p:nvPr>
            <p:ph type="body" sz="quarter" idx="11"/>
          </p:nvPr>
        </p:nvSpPr>
        <p:spPr>
          <a:xfrm>
            <a:off x="7298019" y="431700"/>
            <a:ext cx="4460594" cy="400017"/>
          </a:xfrm>
        </p:spPr>
        <p:txBody>
          <a:bodyPr wrap="square">
            <a:spAutoFit/>
          </a:bodyPr>
          <a:lstStyle>
            <a:lvl1pPr rtl="0">
              <a:defRPr sz="1300" b="0" cap="all" spc="180" baseline="0">
                <a:solidFill>
                  <a:schemeClr val="tx1"/>
                </a:solidFill>
              </a:defRPr>
            </a:lvl1pPr>
          </a:lstStyle>
          <a:p>
            <a:pPr lvl="0"/>
            <a:r>
              <a:rPr lang="fr-CA"/>
              <a:t>Cliquez pour modifier les styles du texte du masque</a:t>
            </a:r>
          </a:p>
        </p:txBody>
      </p:sp>
      <p:sp>
        <p:nvSpPr>
          <p:cNvPr id="12" name="Espace réservé pour une image  30">
            <a:extLst>
              <a:ext uri="{FF2B5EF4-FFF2-40B4-BE49-F238E27FC236}">
                <a16:creationId xmlns:a16="http://schemas.microsoft.com/office/drawing/2014/main" id="{B623FCCD-F6C3-4415-BC90-C0BD795679C2}"/>
              </a:ext>
            </a:extLst>
          </p:cNvPr>
          <p:cNvSpPr>
            <a:spLocks noGrp="1"/>
          </p:cNvSpPr>
          <p:nvPr>
            <p:ph type="pic" sz="quarter" idx="12" hasCustomPrompt="1"/>
          </p:nvPr>
        </p:nvSpPr>
        <p:spPr>
          <a:xfrm>
            <a:off x="0" y="431700"/>
            <a:ext cx="6837362" cy="5993012"/>
          </a:xfrm>
          <a:solidFill>
            <a:schemeClr val="tx2"/>
          </a:solidFill>
          <a:ln>
            <a:noFill/>
          </a:ln>
        </p:spPr>
        <p:txBody>
          <a:bodyPr anchor="t"/>
          <a:lstStyle>
            <a:lvl1pPr marL="0" indent="0" algn="ctr">
              <a:buNone/>
              <a:defRPr b="0">
                <a:solidFill>
                  <a:schemeClr val="bg2"/>
                </a:solidFill>
              </a:defRPr>
            </a:lvl1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Demi-page 1122x984</a:t>
            </a:r>
          </a:p>
          <a:p>
            <a:endParaRPr lang="fr-CA"/>
          </a:p>
        </p:txBody>
      </p:sp>
    </p:spTree>
    <p:extLst>
      <p:ext uri="{BB962C8B-B14F-4D97-AF65-F5344CB8AC3E}">
        <p14:creationId xmlns:p14="http://schemas.microsoft.com/office/powerpoint/2010/main" val="729255762"/>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Équipe de 3">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633413" y="4029334"/>
            <a:ext cx="3228974" cy="924655"/>
          </a:xfrm>
        </p:spPr>
        <p:txBody>
          <a:bodyPr wrap="square">
            <a:spAutoFit/>
          </a:bodyPr>
          <a:lstStyle>
            <a:lvl1pPr algn="ctr">
              <a:lnSpc>
                <a:spcPct val="95000"/>
              </a:lnSpc>
              <a:spcBef>
                <a:spcPts val="0"/>
              </a:spcBef>
              <a:defRPr sz="1600">
                <a:solidFill>
                  <a:schemeClr val="tx2"/>
                </a:solidFill>
              </a:defRPr>
            </a:lvl1pPr>
            <a:lvl2pPr algn="ctr">
              <a:lnSpc>
                <a:spcPct val="95000"/>
              </a:lnSpc>
              <a:spcBef>
                <a:spcPts val="0"/>
              </a:spcBef>
              <a:defRPr sz="1400" i="1"/>
            </a:lvl2pPr>
            <a:lvl3pPr marL="0" indent="0" algn="ctr">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1460500" y="2285471"/>
            <a:ext cx="1587500" cy="1587132"/>
          </a:xfrm>
          <a:prstGeom prst="ellipse">
            <a:avLst/>
          </a:prstGeom>
          <a:blipFill dpi="0" rotWithShape="1">
            <a:blip r:embed="rId2"/>
            <a:srcRect/>
            <a:stretch>
              <a:fillRect/>
            </a:stretch>
          </a:blipFill>
        </p:spPr>
        <p:txBody>
          <a:bodyPr/>
          <a:lstStyle>
            <a:lvl1pPr algn="ctr">
              <a:defRPr sz="1400" b="0">
                <a:solidFill>
                  <a:schemeClr val="tx2"/>
                </a:solidFill>
              </a:defRPr>
            </a:lvl1pPr>
          </a:lstStyle>
          <a:p>
            <a:endParaRPr lang="fr-CA"/>
          </a:p>
        </p:txBody>
      </p:sp>
      <p:sp>
        <p:nvSpPr>
          <p:cNvPr id="19" name="Espace réservé du texte 7">
            <a:extLst>
              <a:ext uri="{FF2B5EF4-FFF2-40B4-BE49-F238E27FC236}">
                <a16:creationId xmlns:a16="http://schemas.microsoft.com/office/drawing/2014/main" id="{6CD32D7F-6D4D-43DE-AC59-1B34D035D986}"/>
              </a:ext>
            </a:extLst>
          </p:cNvPr>
          <p:cNvSpPr>
            <a:spLocks noGrp="1"/>
          </p:cNvSpPr>
          <p:nvPr>
            <p:ph type="body" sz="quarter" idx="15"/>
          </p:nvPr>
        </p:nvSpPr>
        <p:spPr>
          <a:xfrm>
            <a:off x="4481513" y="4029334"/>
            <a:ext cx="3228974" cy="924655"/>
          </a:xfrm>
        </p:spPr>
        <p:txBody>
          <a:bodyPr wrap="square">
            <a:spAutoFit/>
          </a:bodyPr>
          <a:lstStyle>
            <a:lvl1pPr algn="ctr">
              <a:lnSpc>
                <a:spcPct val="95000"/>
              </a:lnSpc>
              <a:spcBef>
                <a:spcPts val="0"/>
              </a:spcBef>
              <a:defRPr sz="1600">
                <a:solidFill>
                  <a:schemeClr val="tx2"/>
                </a:solidFill>
              </a:defRPr>
            </a:lvl1pPr>
            <a:lvl2pPr algn="ctr">
              <a:lnSpc>
                <a:spcPct val="95000"/>
              </a:lnSpc>
              <a:spcBef>
                <a:spcPts val="0"/>
              </a:spcBef>
              <a:defRPr sz="1400" i="1"/>
            </a:lvl2pPr>
            <a:lvl3pPr marL="0" indent="0" algn="ctr">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0" name="Espace réservé pour une image  11">
            <a:extLst>
              <a:ext uri="{FF2B5EF4-FFF2-40B4-BE49-F238E27FC236}">
                <a16:creationId xmlns:a16="http://schemas.microsoft.com/office/drawing/2014/main" id="{55368905-DF09-4BD0-A091-510C76BC2D7E}"/>
              </a:ext>
            </a:extLst>
          </p:cNvPr>
          <p:cNvSpPr>
            <a:spLocks noGrp="1"/>
          </p:cNvSpPr>
          <p:nvPr>
            <p:ph type="pic" sz="quarter" idx="16"/>
          </p:nvPr>
        </p:nvSpPr>
        <p:spPr>
          <a:xfrm>
            <a:off x="5308600" y="2285471"/>
            <a:ext cx="1587500" cy="1587132"/>
          </a:xfrm>
          <a:prstGeom prst="ellipse">
            <a:avLst/>
          </a:prstGeom>
          <a:blipFill dpi="0" rotWithShape="1">
            <a:blip r:embed="rId2"/>
            <a:srcRect/>
            <a:stretch>
              <a:fillRect/>
            </a:stretch>
          </a:blipFill>
        </p:spPr>
        <p:txBody>
          <a:bodyPr/>
          <a:lstStyle>
            <a:lvl1pPr algn="ctr">
              <a:defRPr sz="1400" b="0">
                <a:solidFill>
                  <a:schemeClr val="tx2"/>
                </a:solidFill>
              </a:defRPr>
            </a:lvl1pPr>
          </a:lstStyle>
          <a:p>
            <a:endParaRPr lang="fr-CA"/>
          </a:p>
        </p:txBody>
      </p:sp>
      <p:sp>
        <p:nvSpPr>
          <p:cNvPr id="21" name="Espace réservé du texte 7">
            <a:extLst>
              <a:ext uri="{FF2B5EF4-FFF2-40B4-BE49-F238E27FC236}">
                <a16:creationId xmlns:a16="http://schemas.microsoft.com/office/drawing/2014/main" id="{CC27651C-115E-4243-9D07-D01533F270CF}"/>
              </a:ext>
            </a:extLst>
          </p:cNvPr>
          <p:cNvSpPr>
            <a:spLocks noGrp="1"/>
          </p:cNvSpPr>
          <p:nvPr>
            <p:ph type="body" sz="quarter" idx="17"/>
          </p:nvPr>
        </p:nvSpPr>
        <p:spPr>
          <a:xfrm>
            <a:off x="8328026" y="4029334"/>
            <a:ext cx="3228974" cy="924655"/>
          </a:xfrm>
        </p:spPr>
        <p:txBody>
          <a:bodyPr wrap="square">
            <a:spAutoFit/>
          </a:bodyPr>
          <a:lstStyle>
            <a:lvl1pPr algn="ctr">
              <a:lnSpc>
                <a:spcPct val="95000"/>
              </a:lnSpc>
              <a:spcBef>
                <a:spcPts val="0"/>
              </a:spcBef>
              <a:defRPr sz="1600">
                <a:solidFill>
                  <a:schemeClr val="tx2"/>
                </a:solidFill>
              </a:defRPr>
            </a:lvl1pPr>
            <a:lvl2pPr algn="ctr">
              <a:lnSpc>
                <a:spcPct val="95000"/>
              </a:lnSpc>
              <a:spcBef>
                <a:spcPts val="0"/>
              </a:spcBef>
              <a:defRPr sz="1400" i="1"/>
            </a:lvl2pPr>
            <a:lvl3pPr marL="0" indent="0" algn="ctr">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2" name="Espace réservé pour une image  11">
            <a:extLst>
              <a:ext uri="{FF2B5EF4-FFF2-40B4-BE49-F238E27FC236}">
                <a16:creationId xmlns:a16="http://schemas.microsoft.com/office/drawing/2014/main" id="{25A5E091-F3B7-4C4E-A4D1-8CB72C24AF63}"/>
              </a:ext>
            </a:extLst>
          </p:cNvPr>
          <p:cNvSpPr>
            <a:spLocks noGrp="1"/>
          </p:cNvSpPr>
          <p:nvPr>
            <p:ph type="pic" sz="quarter" idx="18"/>
          </p:nvPr>
        </p:nvSpPr>
        <p:spPr>
          <a:xfrm>
            <a:off x="9155113" y="2285471"/>
            <a:ext cx="1587500" cy="1587132"/>
          </a:xfrm>
          <a:prstGeom prst="ellipse">
            <a:avLst/>
          </a:prstGeom>
          <a:blipFill dpi="0" rotWithShape="1">
            <a:blip r:embed="rId2"/>
            <a:srcRect/>
            <a:stretch>
              <a:fillRect/>
            </a:stretch>
          </a:blipFill>
        </p:spPr>
        <p:txBody>
          <a:bodyPr/>
          <a:lstStyle>
            <a:lvl1pPr algn="ctr">
              <a:defRPr sz="1400" b="0">
                <a:solidFill>
                  <a:schemeClr val="tx2"/>
                </a:solidFill>
              </a:defRPr>
            </a:lvl1pPr>
          </a:lstStyle>
          <a:p>
            <a:endParaRPr lang="fr-CA"/>
          </a:p>
        </p:txBody>
      </p:sp>
    </p:spTree>
    <p:extLst>
      <p:ext uri="{BB962C8B-B14F-4D97-AF65-F5344CB8AC3E}">
        <p14:creationId xmlns:p14="http://schemas.microsoft.com/office/powerpoint/2010/main" val="28199839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Équipe de 4">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1725386" y="2622970"/>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431800" y="2501321"/>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3" name="Espace réservé pour une image  11">
            <a:extLst>
              <a:ext uri="{FF2B5EF4-FFF2-40B4-BE49-F238E27FC236}">
                <a16:creationId xmlns:a16="http://schemas.microsoft.com/office/drawing/2014/main" id="{5A3E0E27-BAFF-41BB-A987-97BCA880AADC}"/>
              </a:ext>
            </a:extLst>
          </p:cNvPr>
          <p:cNvSpPr>
            <a:spLocks noGrp="1"/>
          </p:cNvSpPr>
          <p:nvPr>
            <p:ph type="pic" sz="quarter" idx="15"/>
          </p:nvPr>
        </p:nvSpPr>
        <p:spPr>
          <a:xfrm>
            <a:off x="431800" y="459191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4" name="Espace réservé pour une image  11">
            <a:extLst>
              <a:ext uri="{FF2B5EF4-FFF2-40B4-BE49-F238E27FC236}">
                <a16:creationId xmlns:a16="http://schemas.microsoft.com/office/drawing/2014/main" id="{7E0D2E11-526F-43B3-B28D-1E66B08BAC51}"/>
              </a:ext>
            </a:extLst>
          </p:cNvPr>
          <p:cNvSpPr>
            <a:spLocks noGrp="1"/>
          </p:cNvSpPr>
          <p:nvPr>
            <p:ph type="pic" sz="quarter" idx="16"/>
          </p:nvPr>
        </p:nvSpPr>
        <p:spPr>
          <a:xfrm>
            <a:off x="6187621" y="2501321"/>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5" name="Espace réservé pour une image  11">
            <a:extLst>
              <a:ext uri="{FF2B5EF4-FFF2-40B4-BE49-F238E27FC236}">
                <a16:creationId xmlns:a16="http://schemas.microsoft.com/office/drawing/2014/main" id="{77325D35-F33D-4E0D-A2DB-9A17D3CD7C27}"/>
              </a:ext>
            </a:extLst>
          </p:cNvPr>
          <p:cNvSpPr>
            <a:spLocks noGrp="1"/>
          </p:cNvSpPr>
          <p:nvPr>
            <p:ph type="pic" sz="quarter" idx="17"/>
          </p:nvPr>
        </p:nvSpPr>
        <p:spPr>
          <a:xfrm>
            <a:off x="6187621" y="459191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6" name="Espace réservé du texte 7">
            <a:extLst>
              <a:ext uri="{FF2B5EF4-FFF2-40B4-BE49-F238E27FC236}">
                <a16:creationId xmlns:a16="http://schemas.microsoft.com/office/drawing/2014/main" id="{24E30490-6832-49B4-AEF2-DB2CB128F239}"/>
              </a:ext>
            </a:extLst>
          </p:cNvPr>
          <p:cNvSpPr>
            <a:spLocks noGrp="1"/>
          </p:cNvSpPr>
          <p:nvPr>
            <p:ph type="body" sz="quarter" idx="18"/>
          </p:nvPr>
        </p:nvSpPr>
        <p:spPr>
          <a:xfrm>
            <a:off x="1725386" y="469791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90D2B312-0241-43B8-ADBD-CB801E3CF687}"/>
              </a:ext>
            </a:extLst>
          </p:cNvPr>
          <p:cNvSpPr>
            <a:spLocks noGrp="1"/>
          </p:cNvSpPr>
          <p:nvPr>
            <p:ph type="body" sz="quarter" idx="19"/>
          </p:nvPr>
        </p:nvSpPr>
        <p:spPr>
          <a:xfrm>
            <a:off x="7481207" y="2622970"/>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008CED32-DE1F-4240-B321-D0CF8C41D121}"/>
              </a:ext>
            </a:extLst>
          </p:cNvPr>
          <p:cNvSpPr>
            <a:spLocks noGrp="1"/>
          </p:cNvSpPr>
          <p:nvPr>
            <p:ph type="body" sz="quarter" idx="20"/>
          </p:nvPr>
        </p:nvSpPr>
        <p:spPr>
          <a:xfrm>
            <a:off x="7481207" y="469791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2710507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Équipe de 6">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1725386" y="2086544"/>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431800" y="196997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3" name="Espace réservé pour une image  11">
            <a:extLst>
              <a:ext uri="{FF2B5EF4-FFF2-40B4-BE49-F238E27FC236}">
                <a16:creationId xmlns:a16="http://schemas.microsoft.com/office/drawing/2014/main" id="{5A3E0E27-BAFF-41BB-A987-97BCA880AADC}"/>
              </a:ext>
            </a:extLst>
          </p:cNvPr>
          <p:cNvSpPr>
            <a:spLocks noGrp="1"/>
          </p:cNvSpPr>
          <p:nvPr>
            <p:ph type="pic" sz="quarter" idx="15"/>
          </p:nvPr>
        </p:nvSpPr>
        <p:spPr>
          <a:xfrm>
            <a:off x="431800" y="351794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4" name="Espace réservé pour une image  11">
            <a:extLst>
              <a:ext uri="{FF2B5EF4-FFF2-40B4-BE49-F238E27FC236}">
                <a16:creationId xmlns:a16="http://schemas.microsoft.com/office/drawing/2014/main" id="{7E0D2E11-526F-43B3-B28D-1E66B08BAC51}"/>
              </a:ext>
            </a:extLst>
          </p:cNvPr>
          <p:cNvSpPr>
            <a:spLocks noGrp="1"/>
          </p:cNvSpPr>
          <p:nvPr>
            <p:ph type="pic" sz="quarter" idx="16"/>
          </p:nvPr>
        </p:nvSpPr>
        <p:spPr>
          <a:xfrm>
            <a:off x="6187621" y="196997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5" name="Espace réservé pour une image  11">
            <a:extLst>
              <a:ext uri="{FF2B5EF4-FFF2-40B4-BE49-F238E27FC236}">
                <a16:creationId xmlns:a16="http://schemas.microsoft.com/office/drawing/2014/main" id="{77325D35-F33D-4E0D-A2DB-9A17D3CD7C27}"/>
              </a:ext>
            </a:extLst>
          </p:cNvPr>
          <p:cNvSpPr>
            <a:spLocks noGrp="1"/>
          </p:cNvSpPr>
          <p:nvPr>
            <p:ph type="pic" sz="quarter" idx="17"/>
          </p:nvPr>
        </p:nvSpPr>
        <p:spPr>
          <a:xfrm>
            <a:off x="6187621" y="3517947"/>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6" name="Espace réservé du texte 7">
            <a:extLst>
              <a:ext uri="{FF2B5EF4-FFF2-40B4-BE49-F238E27FC236}">
                <a16:creationId xmlns:a16="http://schemas.microsoft.com/office/drawing/2014/main" id="{24E30490-6832-49B4-AEF2-DB2CB128F239}"/>
              </a:ext>
            </a:extLst>
          </p:cNvPr>
          <p:cNvSpPr>
            <a:spLocks noGrp="1"/>
          </p:cNvSpPr>
          <p:nvPr>
            <p:ph type="body" sz="quarter" idx="18"/>
          </p:nvPr>
        </p:nvSpPr>
        <p:spPr>
          <a:xfrm>
            <a:off x="1725386" y="361886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7" name="Espace réservé du texte 7">
            <a:extLst>
              <a:ext uri="{FF2B5EF4-FFF2-40B4-BE49-F238E27FC236}">
                <a16:creationId xmlns:a16="http://schemas.microsoft.com/office/drawing/2014/main" id="{90D2B312-0241-43B8-ADBD-CB801E3CF687}"/>
              </a:ext>
            </a:extLst>
          </p:cNvPr>
          <p:cNvSpPr>
            <a:spLocks noGrp="1"/>
          </p:cNvSpPr>
          <p:nvPr>
            <p:ph type="body" sz="quarter" idx="19"/>
          </p:nvPr>
        </p:nvSpPr>
        <p:spPr>
          <a:xfrm>
            <a:off x="7481207" y="2086544"/>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8" name="Espace réservé du texte 7">
            <a:extLst>
              <a:ext uri="{FF2B5EF4-FFF2-40B4-BE49-F238E27FC236}">
                <a16:creationId xmlns:a16="http://schemas.microsoft.com/office/drawing/2014/main" id="{008CED32-DE1F-4240-B321-D0CF8C41D121}"/>
              </a:ext>
            </a:extLst>
          </p:cNvPr>
          <p:cNvSpPr>
            <a:spLocks noGrp="1"/>
          </p:cNvSpPr>
          <p:nvPr>
            <p:ph type="body" sz="quarter" idx="20"/>
          </p:nvPr>
        </p:nvSpPr>
        <p:spPr>
          <a:xfrm>
            <a:off x="7481207" y="3618863"/>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9" name="Espace réservé pour une image  11">
            <a:extLst>
              <a:ext uri="{FF2B5EF4-FFF2-40B4-BE49-F238E27FC236}">
                <a16:creationId xmlns:a16="http://schemas.microsoft.com/office/drawing/2014/main" id="{42E421AC-FB25-4286-A870-E9D016F409A8}"/>
              </a:ext>
            </a:extLst>
          </p:cNvPr>
          <p:cNvSpPr>
            <a:spLocks noGrp="1"/>
          </p:cNvSpPr>
          <p:nvPr>
            <p:ph type="pic" sz="quarter" idx="21"/>
          </p:nvPr>
        </p:nvSpPr>
        <p:spPr>
          <a:xfrm>
            <a:off x="431800" y="508689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0" name="Espace réservé pour une image  11">
            <a:extLst>
              <a:ext uri="{FF2B5EF4-FFF2-40B4-BE49-F238E27FC236}">
                <a16:creationId xmlns:a16="http://schemas.microsoft.com/office/drawing/2014/main" id="{AE1530A9-81E3-4049-8568-24625EAFE4ED}"/>
              </a:ext>
            </a:extLst>
          </p:cNvPr>
          <p:cNvSpPr>
            <a:spLocks noGrp="1"/>
          </p:cNvSpPr>
          <p:nvPr>
            <p:ph type="pic" sz="quarter" idx="22"/>
          </p:nvPr>
        </p:nvSpPr>
        <p:spPr>
          <a:xfrm>
            <a:off x="6187621" y="5086894"/>
            <a:ext cx="1104900" cy="1104644"/>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1" name="Espace réservé du texte 7">
            <a:extLst>
              <a:ext uri="{FF2B5EF4-FFF2-40B4-BE49-F238E27FC236}">
                <a16:creationId xmlns:a16="http://schemas.microsoft.com/office/drawing/2014/main" id="{104BA7DB-0DAA-4CBE-87FB-B3DB96472493}"/>
              </a:ext>
            </a:extLst>
          </p:cNvPr>
          <p:cNvSpPr>
            <a:spLocks noGrp="1"/>
          </p:cNvSpPr>
          <p:nvPr>
            <p:ph type="body" sz="quarter" idx="23"/>
          </p:nvPr>
        </p:nvSpPr>
        <p:spPr>
          <a:xfrm>
            <a:off x="1725386" y="5187811"/>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2" name="Espace réservé du texte 7">
            <a:extLst>
              <a:ext uri="{FF2B5EF4-FFF2-40B4-BE49-F238E27FC236}">
                <a16:creationId xmlns:a16="http://schemas.microsoft.com/office/drawing/2014/main" id="{17758203-0393-4600-BAA5-5D1CA801BD9F}"/>
              </a:ext>
            </a:extLst>
          </p:cNvPr>
          <p:cNvSpPr>
            <a:spLocks noGrp="1"/>
          </p:cNvSpPr>
          <p:nvPr>
            <p:ph type="body" sz="quarter" idx="24"/>
          </p:nvPr>
        </p:nvSpPr>
        <p:spPr>
          <a:xfrm>
            <a:off x="7481207" y="5187811"/>
            <a:ext cx="3848100" cy="924655"/>
          </a:xfrm>
        </p:spPr>
        <p:txBody>
          <a:bodyPr anchor="ctr">
            <a:spAutoFit/>
          </a:bodyPr>
          <a:lstStyle>
            <a:lvl1pPr>
              <a:lnSpc>
                <a:spcPct val="95000"/>
              </a:lnSpc>
              <a:spcBef>
                <a:spcPts val="0"/>
              </a:spcBef>
              <a:defRPr sz="1600">
                <a:solidFill>
                  <a:schemeClr val="tx2"/>
                </a:solidFill>
              </a:defRPr>
            </a:lvl1pPr>
            <a:lvl2pPr>
              <a:lnSpc>
                <a:spcPct val="95000"/>
              </a:lnSpc>
              <a:spcBef>
                <a:spcPts val="0"/>
              </a:spcBef>
              <a:defRPr sz="1400" i="1"/>
            </a:lvl2pPr>
            <a:lvl3pPr marL="0" indent="0">
              <a:lnSpc>
                <a:spcPct val="95000"/>
              </a:lnSpc>
              <a:spcBef>
                <a:spcPts val="600"/>
              </a:spcBef>
              <a:buNone/>
              <a:defRPr sz="12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611488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Équipe de 9">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
        <p:nvSpPr>
          <p:cNvPr id="9" name="Espace réservé du texte 7">
            <a:extLst>
              <a:ext uri="{FF2B5EF4-FFF2-40B4-BE49-F238E27FC236}">
                <a16:creationId xmlns:a16="http://schemas.microsoft.com/office/drawing/2014/main" id="{36F2C7E1-B620-44CF-8DDC-11E0F1E4A88C}"/>
              </a:ext>
            </a:extLst>
          </p:cNvPr>
          <p:cNvSpPr>
            <a:spLocks noGrp="1"/>
          </p:cNvSpPr>
          <p:nvPr>
            <p:ph type="body" sz="quarter" idx="13"/>
          </p:nvPr>
        </p:nvSpPr>
        <p:spPr>
          <a:xfrm>
            <a:off x="1494971" y="2044012"/>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2" name="Espace réservé pour une image  11">
            <a:extLst>
              <a:ext uri="{FF2B5EF4-FFF2-40B4-BE49-F238E27FC236}">
                <a16:creationId xmlns:a16="http://schemas.microsoft.com/office/drawing/2014/main" id="{7B529AD5-7F90-4E34-9C98-9C6A37CDF2C6}"/>
              </a:ext>
            </a:extLst>
          </p:cNvPr>
          <p:cNvSpPr>
            <a:spLocks noGrp="1"/>
          </p:cNvSpPr>
          <p:nvPr>
            <p:ph type="pic" sz="quarter" idx="14"/>
          </p:nvPr>
        </p:nvSpPr>
        <p:spPr>
          <a:xfrm>
            <a:off x="431801" y="196997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3" name="Espace réservé pour une image  11">
            <a:extLst>
              <a:ext uri="{FF2B5EF4-FFF2-40B4-BE49-F238E27FC236}">
                <a16:creationId xmlns:a16="http://schemas.microsoft.com/office/drawing/2014/main" id="{5A3E0E27-BAFF-41BB-A987-97BCA880AADC}"/>
              </a:ext>
            </a:extLst>
          </p:cNvPr>
          <p:cNvSpPr>
            <a:spLocks noGrp="1"/>
          </p:cNvSpPr>
          <p:nvPr>
            <p:ph type="pic" sz="quarter" idx="15"/>
          </p:nvPr>
        </p:nvSpPr>
        <p:spPr>
          <a:xfrm>
            <a:off x="431801" y="3517947"/>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16" name="Espace réservé du texte 7">
            <a:extLst>
              <a:ext uri="{FF2B5EF4-FFF2-40B4-BE49-F238E27FC236}">
                <a16:creationId xmlns:a16="http://schemas.microsoft.com/office/drawing/2014/main" id="{24E30490-6832-49B4-AEF2-DB2CB128F239}"/>
              </a:ext>
            </a:extLst>
          </p:cNvPr>
          <p:cNvSpPr>
            <a:spLocks noGrp="1"/>
          </p:cNvSpPr>
          <p:nvPr>
            <p:ph type="body" sz="quarter" idx="18"/>
          </p:nvPr>
        </p:nvSpPr>
        <p:spPr>
          <a:xfrm>
            <a:off x="1494971" y="3576331"/>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19" name="Espace réservé pour une image  11">
            <a:extLst>
              <a:ext uri="{FF2B5EF4-FFF2-40B4-BE49-F238E27FC236}">
                <a16:creationId xmlns:a16="http://schemas.microsoft.com/office/drawing/2014/main" id="{42E421AC-FB25-4286-A870-E9D016F409A8}"/>
              </a:ext>
            </a:extLst>
          </p:cNvPr>
          <p:cNvSpPr>
            <a:spLocks noGrp="1"/>
          </p:cNvSpPr>
          <p:nvPr>
            <p:ph type="pic" sz="quarter" idx="21"/>
          </p:nvPr>
        </p:nvSpPr>
        <p:spPr>
          <a:xfrm>
            <a:off x="431801" y="508689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1" name="Espace réservé du texte 7">
            <a:extLst>
              <a:ext uri="{FF2B5EF4-FFF2-40B4-BE49-F238E27FC236}">
                <a16:creationId xmlns:a16="http://schemas.microsoft.com/office/drawing/2014/main" id="{104BA7DB-0DAA-4CBE-87FB-B3DB96472493}"/>
              </a:ext>
            </a:extLst>
          </p:cNvPr>
          <p:cNvSpPr>
            <a:spLocks noGrp="1"/>
          </p:cNvSpPr>
          <p:nvPr>
            <p:ph type="body" sz="quarter" idx="23"/>
          </p:nvPr>
        </p:nvSpPr>
        <p:spPr>
          <a:xfrm>
            <a:off x="1494971" y="5145279"/>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3" name="Espace réservé du texte 7">
            <a:extLst>
              <a:ext uri="{FF2B5EF4-FFF2-40B4-BE49-F238E27FC236}">
                <a16:creationId xmlns:a16="http://schemas.microsoft.com/office/drawing/2014/main" id="{4118C289-90A5-44ED-8339-71251A0FB919}"/>
              </a:ext>
            </a:extLst>
          </p:cNvPr>
          <p:cNvSpPr>
            <a:spLocks noGrp="1"/>
          </p:cNvSpPr>
          <p:nvPr>
            <p:ph type="body" sz="quarter" idx="24"/>
          </p:nvPr>
        </p:nvSpPr>
        <p:spPr>
          <a:xfrm>
            <a:off x="5343071" y="2044012"/>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4" name="Espace réservé pour une image  11">
            <a:extLst>
              <a:ext uri="{FF2B5EF4-FFF2-40B4-BE49-F238E27FC236}">
                <a16:creationId xmlns:a16="http://schemas.microsoft.com/office/drawing/2014/main" id="{E33A86E1-C07A-49AB-91FF-4639EF79E1F8}"/>
              </a:ext>
            </a:extLst>
          </p:cNvPr>
          <p:cNvSpPr>
            <a:spLocks noGrp="1"/>
          </p:cNvSpPr>
          <p:nvPr>
            <p:ph type="pic" sz="quarter" idx="25"/>
          </p:nvPr>
        </p:nvSpPr>
        <p:spPr>
          <a:xfrm>
            <a:off x="4279901" y="196997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5" name="Espace réservé pour une image  11">
            <a:extLst>
              <a:ext uri="{FF2B5EF4-FFF2-40B4-BE49-F238E27FC236}">
                <a16:creationId xmlns:a16="http://schemas.microsoft.com/office/drawing/2014/main" id="{0B27130B-0527-4099-9B50-0165EB05643D}"/>
              </a:ext>
            </a:extLst>
          </p:cNvPr>
          <p:cNvSpPr>
            <a:spLocks noGrp="1"/>
          </p:cNvSpPr>
          <p:nvPr>
            <p:ph type="pic" sz="quarter" idx="26"/>
          </p:nvPr>
        </p:nvSpPr>
        <p:spPr>
          <a:xfrm>
            <a:off x="4279901" y="3517947"/>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6" name="Espace réservé du texte 7">
            <a:extLst>
              <a:ext uri="{FF2B5EF4-FFF2-40B4-BE49-F238E27FC236}">
                <a16:creationId xmlns:a16="http://schemas.microsoft.com/office/drawing/2014/main" id="{33238F51-E7FF-4D4E-8203-85BD920BCE5E}"/>
              </a:ext>
            </a:extLst>
          </p:cNvPr>
          <p:cNvSpPr>
            <a:spLocks noGrp="1"/>
          </p:cNvSpPr>
          <p:nvPr>
            <p:ph type="body" sz="quarter" idx="27"/>
          </p:nvPr>
        </p:nvSpPr>
        <p:spPr>
          <a:xfrm>
            <a:off x="5343071" y="3576331"/>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7" name="Espace réservé pour une image  11">
            <a:extLst>
              <a:ext uri="{FF2B5EF4-FFF2-40B4-BE49-F238E27FC236}">
                <a16:creationId xmlns:a16="http://schemas.microsoft.com/office/drawing/2014/main" id="{88F9E0AF-4FB5-44D2-B9D3-06ED578DE51F}"/>
              </a:ext>
            </a:extLst>
          </p:cNvPr>
          <p:cNvSpPr>
            <a:spLocks noGrp="1"/>
          </p:cNvSpPr>
          <p:nvPr>
            <p:ph type="pic" sz="quarter" idx="28"/>
          </p:nvPr>
        </p:nvSpPr>
        <p:spPr>
          <a:xfrm>
            <a:off x="4279901" y="508689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28" name="Espace réservé du texte 7">
            <a:extLst>
              <a:ext uri="{FF2B5EF4-FFF2-40B4-BE49-F238E27FC236}">
                <a16:creationId xmlns:a16="http://schemas.microsoft.com/office/drawing/2014/main" id="{2ACB6EE6-B550-436E-9997-54394AEB928A}"/>
              </a:ext>
            </a:extLst>
          </p:cNvPr>
          <p:cNvSpPr>
            <a:spLocks noGrp="1"/>
          </p:cNvSpPr>
          <p:nvPr>
            <p:ph type="body" sz="quarter" idx="29"/>
          </p:nvPr>
        </p:nvSpPr>
        <p:spPr>
          <a:xfrm>
            <a:off x="5343071" y="5145279"/>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29" name="Espace réservé du texte 7">
            <a:extLst>
              <a:ext uri="{FF2B5EF4-FFF2-40B4-BE49-F238E27FC236}">
                <a16:creationId xmlns:a16="http://schemas.microsoft.com/office/drawing/2014/main" id="{C4B7D622-CA1E-491E-BA04-E24A3F4E59D8}"/>
              </a:ext>
            </a:extLst>
          </p:cNvPr>
          <p:cNvSpPr>
            <a:spLocks noGrp="1"/>
          </p:cNvSpPr>
          <p:nvPr>
            <p:ph type="body" sz="quarter" idx="30"/>
          </p:nvPr>
        </p:nvSpPr>
        <p:spPr>
          <a:xfrm>
            <a:off x="9191172" y="2044012"/>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30" name="Espace réservé pour une image  11">
            <a:extLst>
              <a:ext uri="{FF2B5EF4-FFF2-40B4-BE49-F238E27FC236}">
                <a16:creationId xmlns:a16="http://schemas.microsoft.com/office/drawing/2014/main" id="{645DD858-90FB-4F93-A1B5-809849F78BF0}"/>
              </a:ext>
            </a:extLst>
          </p:cNvPr>
          <p:cNvSpPr>
            <a:spLocks noGrp="1"/>
          </p:cNvSpPr>
          <p:nvPr>
            <p:ph type="pic" sz="quarter" idx="31"/>
          </p:nvPr>
        </p:nvSpPr>
        <p:spPr>
          <a:xfrm>
            <a:off x="8128002" y="196997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31" name="Espace réservé pour une image  11">
            <a:extLst>
              <a:ext uri="{FF2B5EF4-FFF2-40B4-BE49-F238E27FC236}">
                <a16:creationId xmlns:a16="http://schemas.microsoft.com/office/drawing/2014/main" id="{17EF52AE-2CE0-484D-80E2-0BC9192F103B}"/>
              </a:ext>
            </a:extLst>
          </p:cNvPr>
          <p:cNvSpPr>
            <a:spLocks noGrp="1"/>
          </p:cNvSpPr>
          <p:nvPr>
            <p:ph type="pic" sz="quarter" idx="32"/>
          </p:nvPr>
        </p:nvSpPr>
        <p:spPr>
          <a:xfrm>
            <a:off x="8128002" y="3517947"/>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32" name="Espace réservé du texte 7">
            <a:extLst>
              <a:ext uri="{FF2B5EF4-FFF2-40B4-BE49-F238E27FC236}">
                <a16:creationId xmlns:a16="http://schemas.microsoft.com/office/drawing/2014/main" id="{0DD087EE-BDFA-4B66-9623-55B89BDD38D0}"/>
              </a:ext>
            </a:extLst>
          </p:cNvPr>
          <p:cNvSpPr>
            <a:spLocks noGrp="1"/>
          </p:cNvSpPr>
          <p:nvPr>
            <p:ph type="body" sz="quarter" idx="33"/>
          </p:nvPr>
        </p:nvSpPr>
        <p:spPr>
          <a:xfrm>
            <a:off x="9191172" y="3576331"/>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
        <p:nvSpPr>
          <p:cNvPr id="33" name="Espace réservé pour une image  11">
            <a:extLst>
              <a:ext uri="{FF2B5EF4-FFF2-40B4-BE49-F238E27FC236}">
                <a16:creationId xmlns:a16="http://schemas.microsoft.com/office/drawing/2014/main" id="{AAB0A01A-1D6D-441D-8F25-7442B45735C5}"/>
              </a:ext>
            </a:extLst>
          </p:cNvPr>
          <p:cNvSpPr>
            <a:spLocks noGrp="1"/>
          </p:cNvSpPr>
          <p:nvPr>
            <p:ph type="pic" sz="quarter" idx="34"/>
          </p:nvPr>
        </p:nvSpPr>
        <p:spPr>
          <a:xfrm>
            <a:off x="8128002" y="5086894"/>
            <a:ext cx="903889" cy="903680"/>
          </a:xfrm>
          <a:prstGeom prst="ellipse">
            <a:avLst/>
          </a:prstGeom>
          <a:blipFill dpi="0" rotWithShape="1">
            <a:blip r:embed="rId2"/>
            <a:srcRect/>
            <a:stretch>
              <a:fillRect/>
            </a:stretch>
          </a:blipFill>
        </p:spPr>
        <p:txBody>
          <a:bodyPr/>
          <a:lstStyle>
            <a:lvl1pPr algn="ctr">
              <a:defRPr sz="1000" b="0">
                <a:solidFill>
                  <a:schemeClr val="tx2"/>
                </a:solidFill>
              </a:defRPr>
            </a:lvl1pPr>
          </a:lstStyle>
          <a:p>
            <a:endParaRPr lang="fr-CA"/>
          </a:p>
        </p:txBody>
      </p:sp>
      <p:sp>
        <p:nvSpPr>
          <p:cNvPr id="34" name="Espace réservé du texte 7">
            <a:extLst>
              <a:ext uri="{FF2B5EF4-FFF2-40B4-BE49-F238E27FC236}">
                <a16:creationId xmlns:a16="http://schemas.microsoft.com/office/drawing/2014/main" id="{F20C9559-AAE0-4F4D-B5AD-E04744CAF003}"/>
              </a:ext>
            </a:extLst>
          </p:cNvPr>
          <p:cNvSpPr>
            <a:spLocks noGrp="1"/>
          </p:cNvSpPr>
          <p:nvPr>
            <p:ph type="body" sz="quarter" idx="35"/>
          </p:nvPr>
        </p:nvSpPr>
        <p:spPr>
          <a:xfrm>
            <a:off x="9191172" y="5145279"/>
            <a:ext cx="2569029" cy="822343"/>
          </a:xfrm>
        </p:spPr>
        <p:txBody>
          <a:bodyPr wrap="square" anchor="ctr">
            <a:spAutoFit/>
          </a:bodyPr>
          <a:lstStyle>
            <a:lvl1pPr>
              <a:lnSpc>
                <a:spcPct val="95000"/>
              </a:lnSpc>
              <a:spcBef>
                <a:spcPts val="0"/>
              </a:spcBef>
              <a:defRPr sz="1400">
                <a:solidFill>
                  <a:schemeClr val="tx2"/>
                </a:solidFill>
              </a:defRPr>
            </a:lvl1pPr>
            <a:lvl2pPr>
              <a:lnSpc>
                <a:spcPct val="95000"/>
              </a:lnSpc>
              <a:spcBef>
                <a:spcPts val="0"/>
              </a:spcBef>
              <a:defRPr sz="1200" i="1"/>
            </a:lvl2pPr>
            <a:lvl3pPr marL="0" indent="0">
              <a:lnSpc>
                <a:spcPct val="95000"/>
              </a:lnSpc>
              <a:spcBef>
                <a:spcPts val="600"/>
              </a:spcBef>
              <a:buNone/>
              <a:defRPr sz="1100"/>
            </a:lvl3pPr>
            <a:lvl4pPr>
              <a:defRPr sz="1100"/>
            </a:lvl4pPr>
            <a:lvl5pPr>
              <a:defRPr sz="1050"/>
            </a:lvl5p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4317963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pleine page texte à gauche">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C2CA8FC5-E5B1-410F-BEBC-29B338587E12}"/>
              </a:ext>
            </a:extLst>
          </p:cNvPr>
          <p:cNvGraphicFramePr>
            <a:graphicFrameLocks noChangeAspect="1"/>
          </p:cNvGraphicFramePr>
          <p:nvPr userDrawn="1">
            <p:custDataLst>
              <p:tags r:id="rId1"/>
            </p:custDataLst>
            <p:extLst>
              <p:ext uri="{D42A27DB-BD31-4B8C-83A1-F6EECF244321}">
                <p14:modId xmlns:p14="http://schemas.microsoft.com/office/powerpoint/2010/main" val="855802312"/>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C2CA8FC5-E5B1-410F-BEBC-29B338587E12}"/>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4" name="Espace réservé pour une image  3">
            <a:extLst>
              <a:ext uri="{FF2B5EF4-FFF2-40B4-BE49-F238E27FC236}">
                <a16:creationId xmlns:a16="http://schemas.microsoft.com/office/drawing/2014/main" id="{93D52F75-AD45-487D-88CB-EA3171E5D985}"/>
              </a:ext>
            </a:extLst>
          </p:cNvPr>
          <p:cNvSpPr>
            <a:spLocks noGrp="1"/>
          </p:cNvSpPr>
          <p:nvPr>
            <p:ph type="pic" sz="quarter" idx="10" hasCustomPrompt="1"/>
          </p:nvPr>
        </p:nvSpPr>
        <p:spPr>
          <a:xfrm>
            <a:off x="0" y="0"/>
            <a:ext cx="12192000" cy="6858000"/>
          </a:xfrm>
          <a:solidFill>
            <a:schemeClr val="bg2"/>
          </a:solidFill>
        </p:spPr>
        <p:txBody>
          <a:bodyPr/>
          <a:lstStyle>
            <a:lvl1pPr>
              <a:defRPr b="0">
                <a:solidFill>
                  <a:schemeClr val="tx2"/>
                </a:solidFill>
              </a:defRPr>
            </a:lvl1p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Pleine page 2000x1125</a:t>
            </a:r>
          </a:p>
        </p:txBody>
      </p:sp>
      <p:sp>
        <p:nvSpPr>
          <p:cNvPr id="8" name="Espace réservé du texte 7">
            <a:extLst>
              <a:ext uri="{FF2B5EF4-FFF2-40B4-BE49-F238E27FC236}">
                <a16:creationId xmlns:a16="http://schemas.microsoft.com/office/drawing/2014/main" id="{F8E13DB8-E21B-474B-9B35-539207A1E3AE}"/>
              </a:ext>
            </a:extLst>
          </p:cNvPr>
          <p:cNvSpPr>
            <a:spLocks noGrp="1"/>
          </p:cNvSpPr>
          <p:nvPr>
            <p:ph type="body" sz="quarter" idx="11"/>
          </p:nvPr>
        </p:nvSpPr>
        <p:spPr>
          <a:xfrm>
            <a:off x="0" y="2138213"/>
            <a:ext cx="5664200" cy="2581575"/>
          </a:xfrm>
          <a:solidFill>
            <a:schemeClr val="bg1"/>
          </a:solidFill>
        </p:spPr>
        <p:txBody>
          <a:bodyPr lIns="428400" tIns="288000" rIns="360000" bIns="288000" anchor="ctr">
            <a:spAutoFit/>
          </a:bodyPr>
          <a:lstStyle>
            <a:lvl1pPr>
              <a:defRPr sz="3199">
                <a:solidFill>
                  <a:schemeClr val="tx2"/>
                </a:solidFill>
              </a:defRPr>
            </a:lvl1pPr>
            <a:lvl2pPr>
              <a:defRPr sz="2000">
                <a:solidFill>
                  <a:schemeClr val="accent2"/>
                </a:solidFill>
              </a:defRPr>
            </a:lvl2pPr>
            <a:lvl3pPr>
              <a:defRPr sz="2400"/>
            </a:lvl3pPr>
            <a:lvl4pPr>
              <a:defRPr sz="2000"/>
            </a:lvl4pPr>
            <a:lvl5pPr>
              <a:defRPr sz="1800"/>
            </a:lvl5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30136609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pleine page texte à droite">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C2CA8FC5-E5B1-410F-BEBC-29B338587E12}"/>
              </a:ext>
            </a:extLst>
          </p:cNvPr>
          <p:cNvGraphicFramePr>
            <a:graphicFrameLocks noChangeAspect="1"/>
          </p:cNvGraphicFramePr>
          <p:nvPr userDrawn="1">
            <p:custDataLst>
              <p:tags r:id="rId1"/>
            </p:custDataLst>
            <p:extLst>
              <p:ext uri="{D42A27DB-BD31-4B8C-83A1-F6EECF244321}">
                <p14:modId xmlns:p14="http://schemas.microsoft.com/office/powerpoint/2010/main" val="286028757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6" name="Objet 5" hidden="1">
                        <a:extLst>
                          <a:ext uri="{FF2B5EF4-FFF2-40B4-BE49-F238E27FC236}">
                            <a16:creationId xmlns:a16="http://schemas.microsoft.com/office/drawing/2014/main" id="{C2CA8FC5-E5B1-410F-BEBC-29B338587E12}"/>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4" name="Espace réservé pour une image  3">
            <a:extLst>
              <a:ext uri="{FF2B5EF4-FFF2-40B4-BE49-F238E27FC236}">
                <a16:creationId xmlns:a16="http://schemas.microsoft.com/office/drawing/2014/main" id="{93D52F75-AD45-487D-88CB-EA3171E5D985}"/>
              </a:ext>
            </a:extLst>
          </p:cNvPr>
          <p:cNvSpPr>
            <a:spLocks noGrp="1"/>
          </p:cNvSpPr>
          <p:nvPr>
            <p:ph type="pic" sz="quarter" idx="10" hasCustomPrompt="1"/>
          </p:nvPr>
        </p:nvSpPr>
        <p:spPr>
          <a:xfrm>
            <a:off x="0" y="0"/>
            <a:ext cx="12192000" cy="6858000"/>
          </a:xfrm>
          <a:solidFill>
            <a:schemeClr val="bg2"/>
          </a:solidFill>
        </p:spPr>
        <p:txBody>
          <a:bodyPr/>
          <a:lstStyle>
            <a:lvl1pPr>
              <a:defRPr b="0">
                <a:solidFill>
                  <a:schemeClr val="tx2"/>
                </a:solidFill>
              </a:defRPr>
            </a:lvl1p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lang="fr-CA"/>
              <a:t>Ajoutez votre photographie ou faites votre choix parmi la sélection disponible dans l’intranet, à l’adresse publiée à la première page de ce gabarit et dans les éléments graphiques utiles. </a:t>
            </a:r>
            <a:br>
              <a:rPr lang="fr-CA"/>
            </a:br>
            <a:r>
              <a:rPr lang="fr-CA"/>
              <a:t>Choisissez le format Pleine page 2000x1125</a:t>
            </a:r>
          </a:p>
          <a:p>
            <a:endParaRPr lang="fr-CA"/>
          </a:p>
        </p:txBody>
      </p:sp>
      <p:sp>
        <p:nvSpPr>
          <p:cNvPr id="8" name="Espace réservé du texte 7">
            <a:extLst>
              <a:ext uri="{FF2B5EF4-FFF2-40B4-BE49-F238E27FC236}">
                <a16:creationId xmlns:a16="http://schemas.microsoft.com/office/drawing/2014/main" id="{F8E13DB8-E21B-474B-9B35-539207A1E3AE}"/>
              </a:ext>
            </a:extLst>
          </p:cNvPr>
          <p:cNvSpPr>
            <a:spLocks noGrp="1"/>
          </p:cNvSpPr>
          <p:nvPr>
            <p:ph type="body" sz="quarter" idx="11"/>
          </p:nvPr>
        </p:nvSpPr>
        <p:spPr>
          <a:xfrm>
            <a:off x="6527800" y="2138213"/>
            <a:ext cx="5664200" cy="2581575"/>
          </a:xfrm>
          <a:solidFill>
            <a:schemeClr val="bg1"/>
          </a:solidFill>
        </p:spPr>
        <p:txBody>
          <a:bodyPr lIns="360000" tIns="288000" rIns="428400" bIns="288000" anchor="ctr">
            <a:spAutoFit/>
          </a:bodyPr>
          <a:lstStyle>
            <a:lvl1pPr>
              <a:defRPr sz="3199">
                <a:solidFill>
                  <a:schemeClr val="tx2"/>
                </a:solidFill>
              </a:defRPr>
            </a:lvl1pPr>
            <a:lvl2pPr>
              <a:defRPr sz="2000">
                <a:solidFill>
                  <a:schemeClr val="accent2"/>
                </a:solidFill>
              </a:defRPr>
            </a:lvl2pPr>
            <a:lvl3pPr>
              <a:defRPr sz="2400"/>
            </a:lvl3pPr>
            <a:lvl4pPr>
              <a:defRPr sz="2000"/>
            </a:lvl4pPr>
            <a:lvl5pPr>
              <a:defRPr sz="1800"/>
            </a:lvl5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14642660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fond gris">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946755FF-384A-44E4-83E1-C6D2D185C716}"/>
              </a:ext>
            </a:extLst>
          </p:cNvPr>
          <p:cNvGraphicFramePr>
            <a:graphicFrameLocks noChangeAspect="1"/>
          </p:cNvGraphicFramePr>
          <p:nvPr userDrawn="1">
            <p:custDataLst>
              <p:tags r:id="rId1"/>
            </p:custDataLst>
            <p:extLst>
              <p:ext uri="{D42A27DB-BD31-4B8C-83A1-F6EECF244321}">
                <p14:modId xmlns:p14="http://schemas.microsoft.com/office/powerpoint/2010/main" val="3382478110"/>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3" imgW="590" imgH="591" progId="TCLayout.ActiveDocument.1">
                  <p:embed/>
                </p:oleObj>
              </mc:Choice>
              <mc:Fallback>
                <p:oleObj name="Diapositive think-cell" r:id="rId3" imgW="590" imgH="591" progId="TCLayout.ActiveDocument.1">
                  <p:embed/>
                  <p:pic>
                    <p:nvPicPr>
                      <p:cNvPr id="8" name="Objet 7" hidden="1">
                        <a:extLst>
                          <a:ext uri="{FF2B5EF4-FFF2-40B4-BE49-F238E27FC236}">
                            <a16:creationId xmlns:a16="http://schemas.microsoft.com/office/drawing/2014/main" id="{946755FF-384A-44E4-83E1-C6D2D185C716}"/>
                          </a:ext>
                        </a:extLst>
                      </p:cNvPr>
                      <p:cNvPicPr/>
                      <p:nvPr/>
                    </p:nvPicPr>
                    <p:blipFill>
                      <a:blip r:embed="rId4"/>
                      <a:stretch>
                        <a:fillRect/>
                      </a:stretch>
                    </p:blipFill>
                    <p:spPr>
                      <a:xfrm>
                        <a:off x="1588" y="1587"/>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EA98DD1C-48B4-4EF0-AA91-0E330EA57CA3}"/>
              </a:ext>
            </a:extLst>
          </p:cNvPr>
          <p:cNvSpPr/>
          <p:nvPr userDrawn="1"/>
        </p:nvSpPr>
        <p:spPr>
          <a:xfrm>
            <a:off x="0" y="1871910"/>
            <a:ext cx="12192000" cy="45528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3807565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pleine largeur">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2501321"/>
            <a:ext cx="113268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7300587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seulement">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24592350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0227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Vide bleu HQ">
    <p:spTree>
      <p:nvGrpSpPr>
        <p:cNvPr id="1" name=""/>
        <p:cNvGrpSpPr/>
        <p:nvPr/>
      </p:nvGrpSpPr>
      <p:grpSpPr>
        <a:xfrm>
          <a:off x="0" y="0"/>
          <a:ext cx="0" cy="0"/>
          <a:chOff x="0" y="0"/>
          <a:chExt cx="0" cy="0"/>
        </a:xfrm>
      </p:grpSpPr>
      <p:pic>
        <p:nvPicPr>
          <p:cNvPr id="3" name="Objet 2"/>
          <p:cNvPicPr>
            <a:picLocks noChangeAspect="1"/>
          </p:cNvPicPr>
          <p:nvPr/>
        </p:nvPicPr>
        <p:blipFill>
          <a:blip cstate="print"/>
          <a:stretch>
            <a:fillRect/>
          </a:stretch>
        </p:blipFill>
        <p:spPr>
          <a:xfrm>
            <a:off x="1588" y="1587"/>
            <a:ext cx="1588" cy="1588"/>
          </a:xfrm>
          <a:prstGeom prst="rect">
            <a:avLst/>
          </a:prstGeom>
        </p:spPr>
      </p:pic>
      <p:sp>
        <p:nvSpPr>
          <p:cNvPr id="2" name="Rectangle 1">
            <a:extLst>
              <a:ext uri="{FF2B5EF4-FFF2-40B4-BE49-F238E27FC236}">
                <a16:creationId xmlns:a16="http://schemas.microsoft.com/office/drawing/2014/main" id="{772FB6D2-8723-4DB1-827B-48555F604790}"/>
              </a:ext>
            </a:extLst>
          </p:cNvPr>
          <p:cNvSpPr/>
          <p:nvPr userDrawn="1"/>
        </p:nvSpPr>
        <p:spPr>
          <a:xfrm>
            <a:off x="0" y="0"/>
            <a:ext cx="12192000" cy="6858000"/>
          </a:xfrm>
          <a:prstGeom prst="rect">
            <a:avLst/>
          </a:prstGeom>
          <a:solidFill>
            <a:srgbClr val="0F09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sz="1800"/>
          </a:p>
        </p:txBody>
      </p:sp>
    </p:spTree>
    <p:extLst>
      <p:ext uri="{BB962C8B-B14F-4D97-AF65-F5344CB8AC3E}">
        <p14:creationId xmlns:p14="http://schemas.microsoft.com/office/powerpoint/2010/main" val="11949723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blank" preserve="1">
  <p:cSld name="Vide spectre 01">
    <p:spTree>
      <p:nvGrpSpPr>
        <p:cNvPr id="1" name=""/>
        <p:cNvGrpSpPr/>
        <p:nvPr/>
      </p:nvGrpSpPr>
      <p:grpSpPr>
        <a:xfrm>
          <a:off x="0" y="0"/>
          <a:ext cx="0" cy="0"/>
          <a:chOff x="0" y="0"/>
          <a:chExt cx="0" cy="0"/>
        </a:xfrm>
      </p:grpSpPr>
      <p:pic>
        <p:nvPicPr>
          <p:cNvPr id="2" name="Image 1" descr="Une image contenant lumière  Description générée automatiquement">
            <a:extLst>
              <a:ext uri="{FF2B5EF4-FFF2-40B4-BE49-F238E27FC236}">
                <a16:creationId xmlns:a16="http://schemas.microsoft.com/office/drawing/2014/main" id="{23DE053A-9637-429B-9FA6-848FF7AE06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61777" b="26405"/>
          <a:stretch/>
        </p:blipFill>
        <p:spPr>
          <a:xfrm rot="16200000">
            <a:off x="2667000" y="-2667000"/>
            <a:ext cx="6858000" cy="12192000"/>
          </a:xfrm>
          <a:prstGeom prst="rect">
            <a:avLst/>
          </a:prstGeom>
        </p:spPr>
      </p:pic>
    </p:spTree>
    <p:extLst>
      <p:ext uri="{BB962C8B-B14F-4D97-AF65-F5344CB8AC3E}">
        <p14:creationId xmlns:p14="http://schemas.microsoft.com/office/powerpoint/2010/main" val="37195162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 spectre 02">
    <p:spTree>
      <p:nvGrpSpPr>
        <p:cNvPr id="1" name=""/>
        <p:cNvGrpSpPr/>
        <p:nvPr/>
      </p:nvGrpSpPr>
      <p:grpSpPr>
        <a:xfrm>
          <a:off x="0" y="0"/>
          <a:ext cx="0" cy="0"/>
          <a:chOff x="0" y="0"/>
          <a:chExt cx="0" cy="0"/>
        </a:xfrm>
      </p:grpSpPr>
      <p:pic>
        <p:nvPicPr>
          <p:cNvPr id="6" name="Objet 5"/>
          <p:cNvPicPr>
            <a:picLocks noChangeAspect="1"/>
          </p:cNvPicPr>
          <p:nvPr/>
        </p:nvPicPr>
        <p:blipFill>
          <a:blip cstate="print"/>
          <a:stretch>
            <a:fillRect/>
          </a:stretch>
        </p:blipFill>
        <p:spPr>
          <a:xfrm>
            <a:off x="1588" y="1587"/>
            <a:ext cx="1588" cy="1588"/>
          </a:xfrm>
          <a:prstGeom prst="rect">
            <a:avLst/>
          </a:prstGeom>
        </p:spPr>
      </p:pic>
      <p:pic>
        <p:nvPicPr>
          <p:cNvPr id="15" name="Image 14">
            <a:extLst>
              <a:ext uri="{FF2B5EF4-FFF2-40B4-BE49-F238E27FC236}">
                <a16:creationId xmlns:a16="http://schemas.microsoft.com/office/drawing/2014/main" id="{0E0CDDB6-46E9-439D-B2A5-25D45117AC9F}"/>
              </a:ext>
            </a:extLst>
          </p:cNvPr>
          <p:cNvPicPr>
            <a:picLocks noChangeAspect="1"/>
          </p:cNvPicPr>
          <p:nvPr userDrawn="1"/>
        </p:nvPicPr>
        <p:blipFill rotWithShape="1">
          <a:blip r:embed="rId2"/>
          <a:srcRect l="725" b="2328"/>
          <a:stretch/>
        </p:blipFill>
        <p:spPr>
          <a:xfrm>
            <a:off x="0" y="0"/>
            <a:ext cx="12192000" cy="6858000"/>
          </a:xfrm>
          <a:prstGeom prst="rect">
            <a:avLst/>
          </a:prstGeom>
        </p:spPr>
      </p:pic>
    </p:spTree>
    <p:extLst>
      <p:ext uri="{BB962C8B-B14F-4D97-AF65-F5344CB8AC3E}">
        <p14:creationId xmlns:p14="http://schemas.microsoft.com/office/powerpoint/2010/main" val="41150020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Page de fin 01">
    <p:bg>
      <p:bgPr>
        <a:solidFill>
          <a:schemeClr val="tx2"/>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01D7206-7CA8-4DB4-83CE-DC1C7DEB9A6F}"/>
              </a:ext>
            </a:extLst>
          </p:cNvPr>
          <p:cNvPicPr>
            <a:picLocks noChangeAspect="1"/>
          </p:cNvPicPr>
          <p:nvPr userDrawn="1"/>
        </p:nvPicPr>
        <p:blipFill rotWithShape="1">
          <a:blip r:embed="rId2"/>
          <a:srcRect t="2076"/>
          <a:stretch/>
        </p:blipFill>
        <p:spPr>
          <a:xfrm>
            <a:off x="429334" y="0"/>
            <a:ext cx="8138865" cy="6416186"/>
          </a:xfrm>
          <a:prstGeom prst="rect">
            <a:avLst/>
          </a:prstGeom>
        </p:spPr>
      </p:pic>
      <p:sp>
        <p:nvSpPr>
          <p:cNvPr id="6" name="Espace réservé du texte 3">
            <a:extLst>
              <a:ext uri="{FF2B5EF4-FFF2-40B4-BE49-F238E27FC236}">
                <a16:creationId xmlns:a16="http://schemas.microsoft.com/office/drawing/2014/main" id="{49060B64-D8FF-43AE-934E-101384190EBC}"/>
              </a:ext>
            </a:extLst>
          </p:cNvPr>
          <p:cNvSpPr>
            <a:spLocks noGrp="1"/>
          </p:cNvSpPr>
          <p:nvPr>
            <p:ph type="body" sz="quarter" idx="10"/>
          </p:nvPr>
        </p:nvSpPr>
        <p:spPr>
          <a:xfrm>
            <a:off x="8127999" y="2016988"/>
            <a:ext cx="3630614" cy="2553954"/>
          </a:xfrm>
        </p:spPr>
        <p:txBody>
          <a:bodyPr anchor="b" anchorCtr="0">
            <a:spAutoFit/>
          </a:bodyPr>
          <a:lstStyle>
            <a:lvl1pPr rtl="0">
              <a:defRPr sz="3599">
                <a:solidFill>
                  <a:schemeClr val="bg1"/>
                </a:solidFill>
              </a:defRPr>
            </a:lvl1pPr>
            <a:lvl2pPr rtl="0">
              <a:defRPr sz="1200" i="1">
                <a:solidFill>
                  <a:schemeClr val="bg1"/>
                </a:solidFill>
              </a:defRPr>
            </a:lvl2pPr>
            <a:lvl3pPr marL="0" indent="0" rtl="0">
              <a:buNone/>
              <a:defRPr/>
            </a:lvl3pPr>
            <a:lvl4pPr rtl="0">
              <a:defRPr/>
            </a:lvl4pPr>
            <a:lvl5pPr rtl="0">
              <a:defRPr/>
            </a:lvl5pPr>
          </a:lstStyle>
          <a:p>
            <a:pPr lvl="0"/>
            <a:r>
              <a:rPr lang="fr-CA"/>
              <a:t>Cliquez pour modifier les styles du texte du masque</a:t>
            </a:r>
          </a:p>
          <a:p>
            <a:pPr lvl="1"/>
            <a:r>
              <a:rPr lang="fr-CA"/>
              <a:t>Deuxième niveau</a:t>
            </a:r>
          </a:p>
        </p:txBody>
      </p:sp>
    </p:spTree>
    <p:extLst>
      <p:ext uri="{BB962C8B-B14F-4D97-AF65-F5344CB8AC3E}">
        <p14:creationId xmlns:p14="http://schemas.microsoft.com/office/powerpoint/2010/main" val="504756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blank" preserve="1">
  <p:cSld name="Page de fin 02">
    <p:spTree>
      <p:nvGrpSpPr>
        <p:cNvPr id="1" name=""/>
        <p:cNvGrpSpPr/>
        <p:nvPr/>
      </p:nvGrpSpPr>
      <p:grpSpPr>
        <a:xfrm>
          <a:off x="0" y="0"/>
          <a:ext cx="0" cy="0"/>
          <a:chOff x="0" y="0"/>
          <a:chExt cx="0" cy="0"/>
        </a:xfrm>
      </p:grpSpPr>
      <p:pic>
        <p:nvPicPr>
          <p:cNvPr id="2" name="Image 1" descr="Logo Hydro-Québec.">
            <a:extLst>
              <a:ext uri="{FF2B5EF4-FFF2-40B4-BE49-F238E27FC236}">
                <a16:creationId xmlns:a16="http://schemas.microsoft.com/office/drawing/2014/main" id="{451D96F3-10D0-4FB0-93F6-EE25B8A250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59283" y="2079264"/>
            <a:ext cx="5398019" cy="2510976"/>
          </a:xfrm>
          <a:prstGeom prst="rect">
            <a:avLst/>
          </a:prstGeom>
        </p:spPr>
      </p:pic>
    </p:spTree>
    <p:extLst>
      <p:ext uri="{BB962C8B-B14F-4D97-AF65-F5344CB8AC3E}">
        <p14:creationId xmlns:p14="http://schemas.microsoft.com/office/powerpoint/2010/main" val="6109394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5239CA-B5C6-4A35-97DC-6B60ABDCAC9C}"/>
              </a:ext>
            </a:extLst>
          </p:cNvPr>
          <p:cNvSpPr>
            <a:spLocks noGrp="1"/>
          </p:cNvSpPr>
          <p:nvPr>
            <p:ph type="ctrTitle"/>
          </p:nvPr>
        </p:nvSpPr>
        <p:spPr>
          <a:xfrm>
            <a:off x="1524000" y="1122364"/>
            <a:ext cx="9144000" cy="2387600"/>
          </a:xfrm>
        </p:spPr>
        <p:txBody>
          <a:bodyPr anchor="b"/>
          <a:lstStyle>
            <a:lvl1pPr algn="ctr">
              <a:defRPr sz="5999"/>
            </a:lvl1pPr>
          </a:lstStyle>
          <a:p>
            <a:r>
              <a:rPr lang="fr-FR"/>
              <a:t>Modifiez le style du titre</a:t>
            </a:r>
            <a:endParaRPr lang="fr-CA"/>
          </a:p>
        </p:txBody>
      </p:sp>
      <p:sp>
        <p:nvSpPr>
          <p:cNvPr id="3" name="Sous-titre 2">
            <a:extLst>
              <a:ext uri="{FF2B5EF4-FFF2-40B4-BE49-F238E27FC236}">
                <a16:creationId xmlns:a16="http://schemas.microsoft.com/office/drawing/2014/main" id="{F31B30BE-39AA-451B-A429-32F89A51D495}"/>
              </a:ext>
            </a:extLst>
          </p:cNvPr>
          <p:cNvSpPr>
            <a:spLocks noGrp="1"/>
          </p:cNvSpPr>
          <p:nvPr>
            <p:ph type="subTitle" idx="1"/>
          </p:nvPr>
        </p:nvSpPr>
        <p:spPr>
          <a:xfrm>
            <a:off x="1524000" y="3602038"/>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B27BFA90-EBE1-48B1-B9C4-058753A9B64A}"/>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5" name="Espace réservé du pied de page 4">
            <a:extLst>
              <a:ext uri="{FF2B5EF4-FFF2-40B4-BE49-F238E27FC236}">
                <a16:creationId xmlns:a16="http://schemas.microsoft.com/office/drawing/2014/main" id="{3609326C-A24F-46F4-8EA9-801661177011}"/>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36B58BA2-822A-40DD-AEBD-4EB131AC9968}"/>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37935360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AB0A0-C886-455B-B3C2-E1ACF6CB3B04}"/>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B9A40C39-90EC-4138-A03D-28178095261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AC6C9DCC-02B7-435A-9722-4F2A09F86228}"/>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5" name="Espace réservé du pied de page 4">
            <a:extLst>
              <a:ext uri="{FF2B5EF4-FFF2-40B4-BE49-F238E27FC236}">
                <a16:creationId xmlns:a16="http://schemas.microsoft.com/office/drawing/2014/main" id="{7DC0BD9B-025B-4CD6-A43B-38C2DC8A4D43}"/>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7F4528A0-37A5-422F-9784-7B3EF44A6492}"/>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434628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E06E30-5DBD-44F8-BB65-69D24D3C77BA}"/>
              </a:ext>
            </a:extLst>
          </p:cNvPr>
          <p:cNvSpPr>
            <a:spLocks noGrp="1"/>
          </p:cNvSpPr>
          <p:nvPr>
            <p:ph type="title"/>
          </p:nvPr>
        </p:nvSpPr>
        <p:spPr>
          <a:xfrm>
            <a:off x="831850" y="1709738"/>
            <a:ext cx="10515600" cy="2852737"/>
          </a:xfrm>
        </p:spPr>
        <p:txBody>
          <a:bodyPr anchor="b"/>
          <a:lstStyle>
            <a:lvl1pPr>
              <a:defRPr sz="5999"/>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83A2B2CC-390E-43E3-83D1-AD24F030E1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B1FCBB4-4B6A-48ED-A8E8-CF6A83DB0849}"/>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5" name="Espace réservé du pied de page 4">
            <a:extLst>
              <a:ext uri="{FF2B5EF4-FFF2-40B4-BE49-F238E27FC236}">
                <a16:creationId xmlns:a16="http://schemas.microsoft.com/office/drawing/2014/main" id="{F8D37D2F-3CAB-401E-A999-0D349E2472FB}"/>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647386D8-CCEA-45C8-81D2-3BDFFC47D25D}"/>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17047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re et contenu pleine largeur">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a:xfrm>
            <a:off x="431800" y="343728"/>
            <a:ext cx="11328400" cy="384727"/>
          </a:xfrm>
        </p:spPr>
        <p:txBody>
          <a:bodyPr vert="horz"/>
          <a:lstStyle>
            <a:lvl1pPr rtl="0">
              <a:defRPr sz="2800"/>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1" y="1264257"/>
            <a:ext cx="11326813" cy="5160456"/>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169307"/>
            <a:ext cx="11326813" cy="153888"/>
          </a:xfrm>
        </p:spPr>
        <p:txBody>
          <a:bodyPr wrap="square">
            <a:spAutoFit/>
          </a:bodyPr>
          <a:lstStyle>
            <a:lvl1pPr rtl="0">
              <a:defRPr sz="10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6544432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BDFD3-E3C7-45E2-9A38-1007E9B0F1A4}"/>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FEB07021-4BE0-4007-9B29-99449C6BF5B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FBC941F2-C0A2-47C4-9D85-EC5B4BA7599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876D97A0-75FD-4494-A2D4-6E8E783BA2E2}"/>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6" name="Espace réservé du pied de page 5">
            <a:extLst>
              <a:ext uri="{FF2B5EF4-FFF2-40B4-BE49-F238E27FC236}">
                <a16:creationId xmlns:a16="http://schemas.microsoft.com/office/drawing/2014/main" id="{8BD75978-C3F0-4131-BC0E-D49714922073}"/>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26C6C7A0-25CF-42BC-98CE-174C1418EE0F}"/>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9151266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AB5B19-78BB-4BD1-88A0-6A592F59830B}"/>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8B58DD85-490C-4879-9C85-76E265460C47}"/>
              </a:ext>
            </a:extLst>
          </p:cNvPr>
          <p:cNvSpPr>
            <a:spLocks noGrp="1"/>
          </p:cNvSpPr>
          <p:nvPr>
            <p:ph type="body" idx="1"/>
          </p:nvPr>
        </p:nvSpPr>
        <p:spPr>
          <a:xfrm>
            <a:off x="839790" y="1681163"/>
            <a:ext cx="5157787"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1E18E72-DC0F-49C2-8EB5-8667B3E03360}"/>
              </a:ext>
            </a:extLst>
          </p:cNvPr>
          <p:cNvSpPr>
            <a:spLocks noGrp="1"/>
          </p:cNvSpPr>
          <p:nvPr>
            <p:ph sz="half" idx="2"/>
          </p:nvPr>
        </p:nvSpPr>
        <p:spPr>
          <a:xfrm>
            <a:off x="839790"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47C794EF-9342-4053-868F-11AC00115F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7738177-38BC-4770-9A45-0613DE6326E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F9856D3E-E7AB-4FA4-A1A5-1A72F7A7BDE6}"/>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8" name="Espace réservé du pied de page 7">
            <a:extLst>
              <a:ext uri="{FF2B5EF4-FFF2-40B4-BE49-F238E27FC236}">
                <a16:creationId xmlns:a16="http://schemas.microsoft.com/office/drawing/2014/main" id="{22BF0AD0-5CB1-49F2-B3EF-A8F07984B8D9}"/>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3EC2C7AE-0201-47D9-B08F-3625B6BE8BDF}"/>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2001459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028BE-05FB-47E3-95D7-87EEB6BD27EF}"/>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88DC3884-97E5-48B4-9B90-F6DAAFCD608A}"/>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4" name="Espace réservé du pied de page 3">
            <a:extLst>
              <a:ext uri="{FF2B5EF4-FFF2-40B4-BE49-F238E27FC236}">
                <a16:creationId xmlns:a16="http://schemas.microsoft.com/office/drawing/2014/main" id="{D8A12316-245A-4FEE-A941-56B5AB581110}"/>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01D89BC9-B81C-4C06-BF00-D7A1D8221086}"/>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8300104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C1113D7-588E-4E2D-80E2-AF4F61D9E001}"/>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3" name="Espace réservé du pied de page 2">
            <a:extLst>
              <a:ext uri="{FF2B5EF4-FFF2-40B4-BE49-F238E27FC236}">
                <a16:creationId xmlns:a16="http://schemas.microsoft.com/office/drawing/2014/main" id="{2E97D274-19D1-43CA-AAAB-C57F4A2631DE}"/>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6E0F2B48-2E44-4792-95E0-242211F3FBA2}"/>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8572472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8CE62C-B75B-4FDC-99D9-A4BB8DC03C08}"/>
              </a:ext>
            </a:extLst>
          </p:cNvPr>
          <p:cNvSpPr>
            <a:spLocks noGrp="1"/>
          </p:cNvSpPr>
          <p:nvPr>
            <p:ph type="title"/>
          </p:nvPr>
        </p:nvSpPr>
        <p:spPr>
          <a:xfrm>
            <a:off x="839790" y="457201"/>
            <a:ext cx="3932237" cy="1600200"/>
          </a:xfrm>
        </p:spPr>
        <p:txBody>
          <a:bodyPr anchor="b"/>
          <a:lstStyle>
            <a:lvl1pPr>
              <a:defRPr sz="3199"/>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66A7D2A0-2928-46AF-9B8D-A733338DDD36}"/>
              </a:ext>
            </a:extLst>
          </p:cNvPr>
          <p:cNvSpPr>
            <a:spLocks noGrp="1"/>
          </p:cNvSpPr>
          <p:nvPr>
            <p:ph idx="1"/>
          </p:nvPr>
        </p:nvSpPr>
        <p:spPr>
          <a:xfrm>
            <a:off x="5183188" y="987426"/>
            <a:ext cx="6172200" cy="4873625"/>
          </a:xfrm>
        </p:spPr>
        <p:txBody>
          <a:bodyPr/>
          <a:lstStyle>
            <a:lvl1pPr>
              <a:defRPr sz="3199"/>
            </a:lvl1pPr>
            <a:lvl2pPr>
              <a:defRPr sz="2799"/>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D94AD821-A797-4CFE-8D92-B73E34B848BA}"/>
              </a:ext>
            </a:extLst>
          </p:cNvPr>
          <p:cNvSpPr>
            <a:spLocks noGrp="1"/>
          </p:cNvSpPr>
          <p:nvPr>
            <p:ph type="body" sz="half" idx="2"/>
          </p:nvPr>
        </p:nvSpPr>
        <p:spPr>
          <a:xfrm>
            <a:off x="839790" y="2057400"/>
            <a:ext cx="3932237" cy="3811588"/>
          </a:xfrm>
        </p:spPr>
        <p:txBody>
          <a:bodyPr/>
          <a:lstStyle>
            <a:lvl1pPr marL="0" indent="0">
              <a:buNone/>
              <a:defRPr sz="1600"/>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977CBD5-9223-4D61-9602-3F38EE6C8A43}"/>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6" name="Espace réservé du pied de page 5">
            <a:extLst>
              <a:ext uri="{FF2B5EF4-FFF2-40B4-BE49-F238E27FC236}">
                <a16:creationId xmlns:a16="http://schemas.microsoft.com/office/drawing/2014/main" id="{A3CF9707-4923-4A57-AD9E-7811B5CDF9D6}"/>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4D80ACBB-2CCC-4C18-918B-4EA2BF54AD0E}"/>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18886976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EA89B5-C201-41D3-952B-B8BB82A92433}"/>
              </a:ext>
            </a:extLst>
          </p:cNvPr>
          <p:cNvSpPr/>
          <p:nvPr userDrawn="1"/>
        </p:nvSpPr>
        <p:spPr>
          <a:xfrm>
            <a:off x="328584" y="6604811"/>
            <a:ext cx="1454496" cy="130491"/>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6F95B229-4A87-426C-91BB-BAD75D560AB9}"/>
              </a:ext>
            </a:extLst>
          </p:cNvPr>
          <p:cNvSpPr/>
          <p:nvPr userDrawn="1">
            <p:custDataLst>
              <p:tags r:id="rId1"/>
            </p:custDataLst>
          </p:nvPr>
        </p:nvSpPr>
        <p:spPr>
          <a:xfrm>
            <a:off x="1514" y="4019406"/>
            <a:ext cx="12192000" cy="2654169"/>
          </a:xfrm>
          <a:prstGeom prst="rect">
            <a:avLst/>
          </a:prstGeom>
          <a:gradFill>
            <a:gsLst>
              <a:gs pos="0">
                <a:srgbClr val="FFF2C9"/>
              </a:gs>
              <a:gs pos="50000">
                <a:srgbClr val="FFF6E7"/>
              </a:gs>
              <a:gs pos="100000">
                <a:srgbClr val="FFFFFF"/>
              </a:gs>
            </a:gsLst>
            <a:lin ang="5400000" scaled="0"/>
          </a:gradFill>
          <a:ln w="12700" cap="flat" cmpd="sng" algn="ctr">
            <a:noFill/>
            <a:prstDash val="solid"/>
            <a:miter lim="800000"/>
          </a:ln>
          <a:effectLst/>
        </p:spPr>
        <p:txBody>
          <a:bodyPr vert="vert270" lIns="35992" tIns="35992" rIns="35992" bIns="35992"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rgbClr val="0E75E5">
                  <a:lumMod val="75000"/>
                </a:srgbClr>
              </a:solidFill>
              <a:effectLst/>
              <a:uLnTx/>
              <a:uFillTx/>
              <a:latin typeface="Arial"/>
              <a:ea typeface="+mn-ea"/>
              <a:cs typeface="+mn-cs"/>
            </a:endParaRPr>
          </a:p>
        </p:txBody>
      </p:sp>
      <p:sp>
        <p:nvSpPr>
          <p:cNvPr id="10" name="Rectangle 9">
            <a:extLst>
              <a:ext uri="{FF2B5EF4-FFF2-40B4-BE49-F238E27FC236}">
                <a16:creationId xmlns:a16="http://schemas.microsoft.com/office/drawing/2014/main" id="{DA33E77D-3F21-498C-9719-99854F1AC51F}"/>
              </a:ext>
            </a:extLst>
          </p:cNvPr>
          <p:cNvSpPr/>
          <p:nvPr userDrawn="1">
            <p:custDataLst>
              <p:tags r:id="rId2"/>
            </p:custDataLst>
          </p:nvPr>
        </p:nvSpPr>
        <p:spPr>
          <a:xfrm>
            <a:off x="0" y="838007"/>
            <a:ext cx="12192000" cy="3181400"/>
          </a:xfrm>
          <a:prstGeom prst="rect">
            <a:avLst/>
          </a:prstGeom>
          <a:gradFill rotWithShape="1">
            <a:gsLst>
              <a:gs pos="0">
                <a:srgbClr val="FFFFFF"/>
              </a:gs>
              <a:gs pos="50000">
                <a:srgbClr val="EBF3FF"/>
              </a:gs>
              <a:gs pos="100000">
                <a:srgbClr val="D4E5F4"/>
              </a:gs>
            </a:gsLst>
            <a:lin ang="5400000" scaled="0"/>
          </a:gradFill>
          <a:ln w="6350" cap="flat" cmpd="sng" algn="ctr">
            <a:noFill/>
            <a:prstDash val="solid"/>
            <a:miter lim="800000"/>
          </a:ln>
          <a:effectLst/>
        </p:spPr>
        <p:txBody>
          <a:bodyPr vert="vert270" lIns="35992" tIns="35992" rIns="35992" bIns="35992"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rgbClr val="0E75E5">
                  <a:lumMod val="75000"/>
                </a:srgbClr>
              </a:solidFill>
              <a:effectLst/>
              <a:uLnTx/>
              <a:uFillTx/>
              <a:latin typeface="Arial"/>
              <a:ea typeface="+mn-ea"/>
              <a:cs typeface="+mn-cs"/>
            </a:endParaRPr>
          </a:p>
        </p:txBody>
      </p:sp>
      <p:sp>
        <p:nvSpPr>
          <p:cNvPr id="48" name="ZoneTexte 47">
            <a:extLst>
              <a:ext uri="{FF2B5EF4-FFF2-40B4-BE49-F238E27FC236}">
                <a16:creationId xmlns:a16="http://schemas.microsoft.com/office/drawing/2014/main" id="{47762208-A1D5-4A7F-A2DD-58D85A0C38FA}"/>
              </a:ext>
            </a:extLst>
          </p:cNvPr>
          <p:cNvSpPr txBox="1"/>
          <p:nvPr userDrawn="1"/>
        </p:nvSpPr>
        <p:spPr>
          <a:xfrm>
            <a:off x="0" y="6612728"/>
            <a:ext cx="12136582" cy="276935"/>
          </a:xfrm>
          <a:prstGeom prst="rect">
            <a:avLst/>
          </a:prstGeom>
          <a:noFill/>
        </p:spPr>
        <p:txBody>
          <a:bodyPr wrap="square" lIns="0" rIns="0" rtlCol="0">
            <a:spAutoFit/>
          </a:bodyPr>
          <a:lstStyle/>
          <a:p>
            <a:pPr algn="r"/>
            <a:r>
              <a:rPr lang="fr-CA" sz="600">
                <a:solidFill>
                  <a:schemeClr val="accent2">
                    <a:lumMod val="50000"/>
                  </a:schemeClr>
                </a:solidFill>
                <a:latin typeface="Arial Narrow" panose="020B0606020202030204" pitchFamily="34" charset="0"/>
                <a:cs typeface="Arial" panose="020B0604020202020204" pitchFamily="34" charset="0"/>
              </a:rPr>
              <a:t>                                                                                                     ©</a:t>
            </a:r>
            <a:r>
              <a:rPr lang="fr-CA" sz="600">
                <a:solidFill>
                  <a:schemeClr val="accent2">
                    <a:lumMod val="50000"/>
                  </a:schemeClr>
                </a:solidFill>
                <a:latin typeface="Arial Narrow" panose="020B0606020202030204" pitchFamily="34" charset="0"/>
              </a:rPr>
              <a:t> Hydro Québec 2021   </a:t>
            </a:r>
            <a:br>
              <a:rPr lang="fr-CA" sz="600">
                <a:solidFill>
                  <a:schemeClr val="accent2">
                    <a:lumMod val="50000"/>
                  </a:schemeClr>
                </a:solidFill>
                <a:latin typeface="Arial Narrow" panose="020B0606020202030204" pitchFamily="34" charset="0"/>
              </a:rPr>
            </a:br>
            <a:r>
              <a:rPr lang="fr-CA" sz="600">
                <a:solidFill>
                  <a:schemeClr val="accent2">
                    <a:lumMod val="50000"/>
                  </a:schemeClr>
                </a:solidFill>
                <a:latin typeface="Arial Narrow" panose="020B0606020202030204" pitchFamily="34" charset="0"/>
              </a:rPr>
              <a:t>Architecture d’entreprise </a:t>
            </a:r>
          </a:p>
        </p:txBody>
      </p:sp>
      <p:pic>
        <p:nvPicPr>
          <p:cNvPr id="13" name="Image 12" descr="Logo Hydro-Québec.">
            <a:extLst>
              <a:ext uri="{FF2B5EF4-FFF2-40B4-BE49-F238E27FC236}">
                <a16:creationId xmlns:a16="http://schemas.microsoft.com/office/drawing/2014/main" id="{92FF0F7B-A368-4354-BDD1-6BF707110A4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71570" y="1077"/>
            <a:ext cx="1220431" cy="567703"/>
          </a:xfrm>
          <a:prstGeom prst="rect">
            <a:avLst/>
          </a:prstGeom>
        </p:spPr>
      </p:pic>
    </p:spTree>
    <p:extLst>
      <p:ext uri="{BB962C8B-B14F-4D97-AF65-F5344CB8AC3E}">
        <p14:creationId xmlns:p14="http://schemas.microsoft.com/office/powerpoint/2010/main" val="31991173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8D5240-1BC0-4AFE-BA29-7CAB46FC023F}"/>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E1F82C4D-ECDE-4E04-AD1B-C90B221A1E8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DBEDC2BB-30D2-4BA2-834C-FE761A4CAE99}"/>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5" name="Espace réservé du pied de page 4">
            <a:extLst>
              <a:ext uri="{FF2B5EF4-FFF2-40B4-BE49-F238E27FC236}">
                <a16:creationId xmlns:a16="http://schemas.microsoft.com/office/drawing/2014/main" id="{DCA451D8-4817-4C30-9CAB-9D6F223ABEE0}"/>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B309159E-3A81-4BA4-85A6-7DD77833BC1C}"/>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42648084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174CF33-D0F3-4D23-AC14-AD1489474B80}"/>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EEB10C8F-DE9B-428F-B24F-30B78C31264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1DC945F7-AF7A-476F-B4DF-0FBCE234DD44}"/>
              </a:ext>
            </a:extLst>
          </p:cNvPr>
          <p:cNvSpPr>
            <a:spLocks noGrp="1"/>
          </p:cNvSpPr>
          <p:nvPr>
            <p:ph type="dt" sz="half" idx="10"/>
          </p:nvPr>
        </p:nvSpPr>
        <p:spPr/>
        <p:txBody>
          <a:bodyPr/>
          <a:lstStyle/>
          <a:p>
            <a:fld id="{0AA5BAD7-E751-48E9-B4EA-C405DA9F15A4}" type="datetimeFigureOut">
              <a:rPr lang="fr-CA" smtClean="0"/>
              <a:t>2024-07-05</a:t>
            </a:fld>
            <a:endParaRPr lang="fr-CA"/>
          </a:p>
        </p:txBody>
      </p:sp>
      <p:sp>
        <p:nvSpPr>
          <p:cNvPr id="5" name="Espace réservé du pied de page 4">
            <a:extLst>
              <a:ext uri="{FF2B5EF4-FFF2-40B4-BE49-F238E27FC236}">
                <a16:creationId xmlns:a16="http://schemas.microsoft.com/office/drawing/2014/main" id="{463F613F-22B0-4A89-B4D3-08F126A65973}"/>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AACE3622-AE95-4AB5-89A2-914D15AB4DB8}"/>
              </a:ext>
            </a:extLst>
          </p:cNvPr>
          <p:cNvSpPr>
            <a:spLocks noGrp="1"/>
          </p:cNvSpPr>
          <p:nvPr>
            <p:ph type="sldNum" sz="quarter" idx="12"/>
          </p:nvPr>
        </p:nvSpPr>
        <p:spPr/>
        <p:txBody>
          <a:bodyPr/>
          <a:lstStyle/>
          <a:p>
            <a:fld id="{D72268E0-4268-46B5-A904-212257C0B840}" type="slidenum">
              <a:rPr lang="fr-CA" smtClean="0"/>
              <a:t>‹N°›</a:t>
            </a:fld>
            <a:endParaRPr lang="fr-CA"/>
          </a:p>
        </p:txBody>
      </p:sp>
    </p:spTree>
    <p:extLst>
      <p:ext uri="{BB962C8B-B14F-4D97-AF65-F5344CB8AC3E}">
        <p14:creationId xmlns:p14="http://schemas.microsoft.com/office/powerpoint/2010/main" val="28503584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re seulement">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FR"/>
              <a:t>Modifiez le style du titre</a:t>
            </a:r>
            <a:endParaRPr lang="fr-CA"/>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1" y="431700"/>
            <a:ext cx="11326813" cy="272382"/>
          </a:xfrm>
        </p:spPr>
        <p:txBody>
          <a:bodyPr wrap="square">
            <a:spAutoFit/>
          </a:bodyPr>
          <a:lstStyle>
            <a:lvl1pPr rtl="0">
              <a:defRPr sz="1300" b="0" cap="all" spc="180" baseline="0">
                <a:solidFill>
                  <a:schemeClr val="tx2"/>
                </a:solidFill>
              </a:defRPr>
            </a:lvl1pPr>
          </a:lstStyle>
          <a:p>
            <a:pPr lvl="0"/>
            <a:r>
              <a:rPr lang="fr-FR"/>
              <a:t>Cliquez pour modifier les styles du texte du masque</a:t>
            </a:r>
          </a:p>
        </p:txBody>
      </p:sp>
    </p:spTree>
    <p:extLst>
      <p:ext uri="{BB962C8B-B14F-4D97-AF65-F5344CB8AC3E}">
        <p14:creationId xmlns:p14="http://schemas.microsoft.com/office/powerpoint/2010/main" val="17235781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re et contenu pleine largeur">
    <p:spTree>
      <p:nvGrpSpPr>
        <p:cNvPr id="1" name=""/>
        <p:cNvGrpSpPr/>
        <p:nvPr/>
      </p:nvGrpSpPr>
      <p:grpSpPr>
        <a:xfrm>
          <a:off x="0" y="0"/>
          <a:ext cx="0" cy="0"/>
          <a:chOff x="0" y="0"/>
          <a:chExt cx="0" cy="0"/>
        </a:xfrm>
      </p:grpSpPr>
      <p:pic>
        <p:nvPicPr>
          <p:cNvPr id="7" name="Objet 6"/>
          <p:cNvPicPr>
            <a:picLocks noChangeAspect="1"/>
          </p:cNvPicPr>
          <p:nvPr/>
        </p:nvPicPr>
        <p:blipFill>
          <a:blip cstate="print"/>
          <a:stretch>
            <a:fillRect/>
          </a:stretch>
        </p:blipFill>
        <p:spPr>
          <a:xfrm>
            <a:off x="1588" y="1587"/>
            <a:ext cx="1588" cy="1588"/>
          </a:xfrm>
          <a:prstGeom prst="rect">
            <a:avLst/>
          </a:prstGeom>
        </p:spPr>
      </p:pic>
      <p:sp>
        <p:nvSpPr>
          <p:cNvPr id="2" name="Titre 1">
            <a:extLst>
              <a:ext uri="{FF2B5EF4-FFF2-40B4-BE49-F238E27FC236}">
                <a16:creationId xmlns:a16="http://schemas.microsoft.com/office/drawing/2014/main" id="{97A3CF90-D8F3-4489-8AAB-6F4C7DED4AE0}"/>
              </a:ext>
            </a:extLst>
          </p:cNvPr>
          <p:cNvSpPr>
            <a:spLocks noGrp="1"/>
          </p:cNvSpPr>
          <p:nvPr>
            <p:ph type="title"/>
          </p:nvPr>
        </p:nvSpPr>
        <p:spPr/>
        <p:txBody>
          <a:bodyPr vert="horz"/>
          <a:lstStyle>
            <a:lvl1pPr rtl="0">
              <a:defRPr/>
            </a:lvl1pPr>
          </a:lstStyle>
          <a:p>
            <a:r>
              <a:rPr lang="fr-CA"/>
              <a:t>Modifiez le style du titre</a:t>
            </a:r>
          </a:p>
        </p:txBody>
      </p:sp>
      <p:sp>
        <p:nvSpPr>
          <p:cNvPr id="4" name="Espace réservé du texte 3">
            <a:extLst>
              <a:ext uri="{FF2B5EF4-FFF2-40B4-BE49-F238E27FC236}">
                <a16:creationId xmlns:a16="http://schemas.microsoft.com/office/drawing/2014/main" id="{CE596AE6-FD4A-4B00-92E0-194EB89ABCF8}"/>
              </a:ext>
            </a:extLst>
          </p:cNvPr>
          <p:cNvSpPr>
            <a:spLocks noGrp="1"/>
          </p:cNvSpPr>
          <p:nvPr>
            <p:ph type="body" sz="quarter" idx="10"/>
          </p:nvPr>
        </p:nvSpPr>
        <p:spPr>
          <a:xfrm>
            <a:off x="431803" y="2501321"/>
            <a:ext cx="11326813" cy="3923392"/>
          </a:xfrm>
        </p:spPr>
        <p:txBody>
          <a:bodyPr/>
          <a:lstStyle>
            <a:lvl1pPr rtl="0">
              <a:defRPr/>
            </a:lvl1pPr>
            <a:lvl2pPr rtl="0">
              <a:defRPr/>
            </a:lvl2pPr>
            <a:lvl3pPr rtl="0">
              <a:defRPr/>
            </a:lvl3pPr>
            <a:lvl4pPr rtl="0">
              <a:defRPr/>
            </a:lvl4pPr>
            <a:lvl5pPr rtl="0">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3">
            <a:extLst>
              <a:ext uri="{FF2B5EF4-FFF2-40B4-BE49-F238E27FC236}">
                <a16:creationId xmlns:a16="http://schemas.microsoft.com/office/drawing/2014/main" id="{4850A18C-BB27-4673-92E3-B4C6B130863A}"/>
              </a:ext>
            </a:extLst>
          </p:cNvPr>
          <p:cNvSpPr>
            <a:spLocks noGrp="1"/>
          </p:cNvSpPr>
          <p:nvPr>
            <p:ph type="body" sz="quarter" idx="11"/>
          </p:nvPr>
        </p:nvSpPr>
        <p:spPr>
          <a:xfrm>
            <a:off x="431803" y="431701"/>
            <a:ext cx="11326813" cy="200009"/>
          </a:xfrm>
        </p:spPr>
        <p:txBody>
          <a:bodyPr wrap="square">
            <a:spAutoFit/>
          </a:bodyPr>
          <a:lstStyle>
            <a:lvl1pPr rtl="0">
              <a:defRPr sz="1300" b="0" cap="all" spc="180" baseline="0">
                <a:solidFill>
                  <a:schemeClr val="tx2"/>
                </a:solidFill>
              </a:defRPr>
            </a:lvl1pPr>
          </a:lstStyle>
          <a:p>
            <a:pPr lvl="0"/>
            <a:r>
              <a:rPr lang="fr-CA"/>
              <a:t>Cliquez pour modifier les styles du texte du masque</a:t>
            </a:r>
          </a:p>
        </p:txBody>
      </p:sp>
    </p:spTree>
    <p:extLst>
      <p:ext uri="{BB962C8B-B14F-4D97-AF65-F5344CB8AC3E}">
        <p14:creationId xmlns:p14="http://schemas.microsoft.com/office/powerpoint/2010/main" val="392061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image" Target="../media/image1.emf"/><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oleObject" Target="../embeddings/oleObject22.bin"/><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tags" Target="../tags/tag2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12.emf"/><Relationship Id="rId2" Type="http://schemas.openxmlformats.org/officeDocument/2006/relationships/slideLayout" Target="../slideLayouts/slideLayout88.xml"/><Relationship Id="rId16" Type="http://schemas.openxmlformats.org/officeDocument/2006/relationships/oleObject" Target="../embeddings/oleObject43.bin"/><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tags" Target="../tags/tag44.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image" Target="../media/image1.emf"/><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oleObject" Target="../embeddings/oleObject44.bin"/><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tags" Target="../tags/tag47.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C9F0F795-F7A8-480E-9E3D-7ED04E754BE4}"/>
              </a:ext>
            </a:extLst>
          </p:cNvPr>
          <p:cNvGraphicFramePr>
            <a:graphicFrameLocks noChangeAspect="1"/>
          </p:cNvGraphicFramePr>
          <p:nvPr userDrawn="1">
            <p:custDataLst>
              <p:tags r:id="rId46"/>
            </p:custDataLst>
            <p:extLst>
              <p:ext uri="{D42A27DB-BD31-4B8C-83A1-F6EECF244321}">
                <p14:modId xmlns:p14="http://schemas.microsoft.com/office/powerpoint/2010/main" val="1965011776"/>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47" imgW="590" imgH="591" progId="TCLayout.ActiveDocument.1">
                  <p:embed/>
                </p:oleObj>
              </mc:Choice>
              <mc:Fallback>
                <p:oleObj name="Diapositive think-cell" r:id="rId47" imgW="590" imgH="591" progId="TCLayout.ActiveDocument.1">
                  <p:embed/>
                  <p:pic>
                    <p:nvPicPr>
                      <p:cNvPr id="5" name="Objet 4" hidden="1">
                        <a:extLst>
                          <a:ext uri="{FF2B5EF4-FFF2-40B4-BE49-F238E27FC236}">
                            <a16:creationId xmlns:a16="http://schemas.microsoft.com/office/drawing/2014/main" id="{C9F0F795-F7A8-480E-9E3D-7ED04E754BE4}"/>
                          </a:ext>
                        </a:extLst>
                      </p:cNvPr>
                      <p:cNvPicPr/>
                      <p:nvPr/>
                    </p:nvPicPr>
                    <p:blipFill>
                      <a:blip r:embed="rId48"/>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sp>
        <p:nvSpPr>
          <p:cNvPr id="2" name="Espace réservé du titre 1">
            <a:extLst>
              <a:ext uri="{FF2B5EF4-FFF2-40B4-BE49-F238E27FC236}">
                <a16:creationId xmlns:a16="http://schemas.microsoft.com/office/drawing/2014/main" id="{41719CE7-88FA-4EC3-877A-2D0409675554}"/>
              </a:ext>
            </a:extLst>
          </p:cNvPr>
          <p:cNvSpPr>
            <a:spLocks noGrp="1"/>
          </p:cNvSpPr>
          <p:nvPr>
            <p:ph type="title"/>
          </p:nvPr>
        </p:nvSpPr>
        <p:spPr>
          <a:xfrm>
            <a:off x="431800" y="685441"/>
            <a:ext cx="11328400" cy="498483"/>
          </a:xfrm>
          <a:prstGeom prst="rect">
            <a:avLst/>
          </a:prstGeom>
        </p:spPr>
        <p:txBody>
          <a:bodyPr vert="horz" lIns="0" tIns="0" rIns="0" bIns="0" rtlCol="0" anchor="t">
            <a:noAutofit/>
          </a:bodyPr>
          <a:lstStyle/>
          <a:p>
            <a:endParaRPr lang="fr-CA"/>
          </a:p>
        </p:txBody>
      </p:sp>
      <p:sp>
        <p:nvSpPr>
          <p:cNvPr id="3" name="Espace réservé du texte 2">
            <a:extLst>
              <a:ext uri="{FF2B5EF4-FFF2-40B4-BE49-F238E27FC236}">
                <a16:creationId xmlns:a16="http://schemas.microsoft.com/office/drawing/2014/main" id="{BF0BA3C2-FB74-4CE0-8A99-E9C37EDAF990}"/>
              </a:ext>
            </a:extLst>
          </p:cNvPr>
          <p:cNvSpPr>
            <a:spLocks noGrp="1"/>
          </p:cNvSpPr>
          <p:nvPr>
            <p:ph type="body" idx="1"/>
          </p:nvPr>
        </p:nvSpPr>
        <p:spPr>
          <a:xfrm>
            <a:off x="431801" y="2520917"/>
            <a:ext cx="11328399" cy="3584767"/>
          </a:xfrm>
          <a:prstGeom prst="rect">
            <a:avLst/>
          </a:prstGeom>
        </p:spPr>
        <p:txBody>
          <a:bodyPr vert="horz" lIns="0" tIns="0" rIns="0" bIns="0" rtlCol="0">
            <a:no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Espace réservé du numéro de diapositive 2">
            <a:extLst>
              <a:ext uri="{FF2B5EF4-FFF2-40B4-BE49-F238E27FC236}">
                <a16:creationId xmlns:a16="http://schemas.microsoft.com/office/drawing/2014/main" id="{5E5F47D5-9C5D-420B-B58D-EE8ABFA41061}"/>
              </a:ext>
            </a:extLst>
          </p:cNvPr>
          <p:cNvSpPr txBox="1">
            <a:spLocks/>
          </p:cNvSpPr>
          <p:nvPr userDrawn="1"/>
        </p:nvSpPr>
        <p:spPr>
          <a:xfrm>
            <a:off x="431800" y="6526906"/>
            <a:ext cx="252000" cy="215950"/>
          </a:xfrm>
          <a:prstGeom prst="rect">
            <a:avLst/>
          </a:prstGeom>
        </p:spPr>
        <p:txBody>
          <a:bodyPr vert="horz" lIns="0" tIns="0" rIns="0" bIns="0" rtlCol="0" anchor="ctr">
            <a:noAutofit/>
          </a:bodyPr>
          <a:lstStyle>
            <a:defPPr>
              <a:defRPr lang="fr-FR"/>
            </a:defPPr>
            <a:lvl1pPr marL="0" algn="r" defTabSz="609722" rtl="0" eaLnBrk="1" latinLnBrk="0" hangingPunct="1">
              <a:defRPr sz="1100" kern="1200">
                <a:solidFill>
                  <a:schemeClr val="tx1">
                    <a:tint val="75000"/>
                  </a:schemeClr>
                </a:solidFill>
                <a:latin typeface="+mn-lt"/>
                <a:ea typeface="+mn-ea"/>
                <a:cs typeface="+mn-cs"/>
              </a:defRPr>
            </a:lvl1pPr>
            <a:lvl2pPr marL="609722" algn="l" defTabSz="609722" rtl="0" eaLnBrk="1" latinLnBrk="0" hangingPunct="1">
              <a:defRPr sz="2400" kern="1200">
                <a:solidFill>
                  <a:schemeClr val="tx1"/>
                </a:solidFill>
                <a:latin typeface="+mn-lt"/>
                <a:ea typeface="+mn-ea"/>
                <a:cs typeface="+mn-cs"/>
              </a:defRPr>
            </a:lvl2pPr>
            <a:lvl3pPr marL="1219444" algn="l" defTabSz="609722" rtl="0" eaLnBrk="1" latinLnBrk="0" hangingPunct="1">
              <a:defRPr sz="2400" kern="1200">
                <a:solidFill>
                  <a:schemeClr val="tx1"/>
                </a:solidFill>
                <a:latin typeface="+mn-lt"/>
                <a:ea typeface="+mn-ea"/>
                <a:cs typeface="+mn-cs"/>
              </a:defRPr>
            </a:lvl3pPr>
            <a:lvl4pPr marL="1829166" algn="l" defTabSz="609722" rtl="0" eaLnBrk="1" latinLnBrk="0" hangingPunct="1">
              <a:defRPr sz="2400" kern="1200">
                <a:solidFill>
                  <a:schemeClr val="tx1"/>
                </a:solidFill>
                <a:latin typeface="+mn-lt"/>
                <a:ea typeface="+mn-ea"/>
                <a:cs typeface="+mn-cs"/>
              </a:defRPr>
            </a:lvl4pPr>
            <a:lvl5pPr marL="2438888" algn="l" defTabSz="609722" rtl="0" eaLnBrk="1" latinLnBrk="0" hangingPunct="1">
              <a:defRPr sz="2400" kern="1200">
                <a:solidFill>
                  <a:schemeClr val="tx1"/>
                </a:solidFill>
                <a:latin typeface="+mn-lt"/>
                <a:ea typeface="+mn-ea"/>
                <a:cs typeface="+mn-cs"/>
              </a:defRPr>
            </a:lvl5pPr>
            <a:lvl6pPr marL="3048610" algn="l" defTabSz="609722" rtl="0" eaLnBrk="1" latinLnBrk="0" hangingPunct="1">
              <a:defRPr sz="2400" kern="1200">
                <a:solidFill>
                  <a:schemeClr val="tx1"/>
                </a:solidFill>
                <a:latin typeface="+mn-lt"/>
                <a:ea typeface="+mn-ea"/>
                <a:cs typeface="+mn-cs"/>
              </a:defRPr>
            </a:lvl6pPr>
            <a:lvl7pPr marL="3658332" algn="l" defTabSz="609722" rtl="0" eaLnBrk="1" latinLnBrk="0" hangingPunct="1">
              <a:defRPr sz="2400" kern="1200">
                <a:solidFill>
                  <a:schemeClr val="tx1"/>
                </a:solidFill>
                <a:latin typeface="+mn-lt"/>
                <a:ea typeface="+mn-ea"/>
                <a:cs typeface="+mn-cs"/>
              </a:defRPr>
            </a:lvl7pPr>
            <a:lvl8pPr marL="4268053" algn="l" defTabSz="609722" rtl="0" eaLnBrk="1" latinLnBrk="0" hangingPunct="1">
              <a:defRPr sz="2400" kern="1200">
                <a:solidFill>
                  <a:schemeClr val="tx1"/>
                </a:solidFill>
                <a:latin typeface="+mn-lt"/>
                <a:ea typeface="+mn-ea"/>
                <a:cs typeface="+mn-cs"/>
              </a:defRPr>
            </a:lvl8pPr>
            <a:lvl9pPr marL="4877775" algn="l" defTabSz="609722" rtl="0" eaLnBrk="1" latinLnBrk="0" hangingPunct="1">
              <a:defRPr sz="2400" kern="1200">
                <a:solidFill>
                  <a:schemeClr val="tx1"/>
                </a:solidFill>
                <a:latin typeface="+mn-lt"/>
                <a:ea typeface="+mn-ea"/>
                <a:cs typeface="+mn-cs"/>
              </a:defRPr>
            </a:lvl9pPr>
          </a:lstStyle>
          <a:p>
            <a:pPr algn="l" rtl="0"/>
            <a:fld id="{7088BEF1-D3AD-E34F-A3B9-A73E884A7AB2}" type="slidenum">
              <a:rPr lang="fr-CA" sz="800" b="1" smtClean="0">
                <a:solidFill>
                  <a:schemeClr val="tx2"/>
                </a:solidFill>
              </a:rPr>
              <a:pPr algn="l" rtl="0"/>
              <a:t>‹N°›</a:t>
            </a:fld>
            <a:endParaRPr lang="fr-CA" sz="800" b="1">
              <a:solidFill>
                <a:schemeClr val="tx2"/>
              </a:solidFill>
            </a:endParaRPr>
          </a:p>
        </p:txBody>
      </p:sp>
      <p:sp>
        <p:nvSpPr>
          <p:cNvPr id="10" name="Espace réservé du pied de page 1">
            <a:extLst>
              <a:ext uri="{FF2B5EF4-FFF2-40B4-BE49-F238E27FC236}">
                <a16:creationId xmlns:a16="http://schemas.microsoft.com/office/drawing/2014/main" id="{456190A8-40E3-4F31-9D5B-EA7C8EC8385A}"/>
              </a:ext>
            </a:extLst>
          </p:cNvPr>
          <p:cNvSpPr txBox="1">
            <a:spLocks/>
          </p:cNvSpPr>
          <p:nvPr userDrawn="1"/>
        </p:nvSpPr>
        <p:spPr>
          <a:xfrm>
            <a:off x="688720" y="6526906"/>
            <a:ext cx="8640000" cy="215950"/>
          </a:xfrm>
          <a:prstGeom prst="rect">
            <a:avLst/>
          </a:prstGeom>
        </p:spPr>
        <p:txBody>
          <a:bodyPr vert="horz" lIns="0" tIns="0" rIns="0" bIns="0" rtlCol="0" anchor="ctr">
            <a:noAutofit/>
          </a:bodyPr>
          <a:lstStyle>
            <a:defPPr>
              <a:defRPr lang="fr-FR"/>
            </a:defPPr>
            <a:lvl1pPr marL="0" algn="l" defTabSz="609722" rtl="0" eaLnBrk="1" latinLnBrk="0" hangingPunct="1">
              <a:defRPr sz="1100" kern="1200">
                <a:solidFill>
                  <a:schemeClr val="tx1">
                    <a:tint val="75000"/>
                  </a:schemeClr>
                </a:solidFill>
                <a:latin typeface="+mn-lt"/>
                <a:ea typeface="+mn-ea"/>
                <a:cs typeface="+mn-cs"/>
              </a:defRPr>
            </a:lvl1pPr>
            <a:lvl2pPr marL="609722" algn="l" defTabSz="609722" rtl="0" eaLnBrk="1" latinLnBrk="0" hangingPunct="1">
              <a:defRPr sz="2400" kern="1200">
                <a:solidFill>
                  <a:schemeClr val="tx1"/>
                </a:solidFill>
                <a:latin typeface="+mn-lt"/>
                <a:ea typeface="+mn-ea"/>
                <a:cs typeface="+mn-cs"/>
              </a:defRPr>
            </a:lvl2pPr>
            <a:lvl3pPr marL="1219444" algn="l" defTabSz="609722" rtl="0" eaLnBrk="1" latinLnBrk="0" hangingPunct="1">
              <a:defRPr sz="2400" kern="1200">
                <a:solidFill>
                  <a:schemeClr val="tx1"/>
                </a:solidFill>
                <a:latin typeface="+mn-lt"/>
                <a:ea typeface="+mn-ea"/>
                <a:cs typeface="+mn-cs"/>
              </a:defRPr>
            </a:lvl3pPr>
            <a:lvl4pPr marL="1829166" algn="l" defTabSz="609722" rtl="0" eaLnBrk="1" latinLnBrk="0" hangingPunct="1">
              <a:defRPr sz="2400" kern="1200">
                <a:solidFill>
                  <a:schemeClr val="tx1"/>
                </a:solidFill>
                <a:latin typeface="+mn-lt"/>
                <a:ea typeface="+mn-ea"/>
                <a:cs typeface="+mn-cs"/>
              </a:defRPr>
            </a:lvl4pPr>
            <a:lvl5pPr marL="2438888" algn="l" defTabSz="609722" rtl="0" eaLnBrk="1" latinLnBrk="0" hangingPunct="1">
              <a:defRPr sz="2400" kern="1200">
                <a:solidFill>
                  <a:schemeClr val="tx1"/>
                </a:solidFill>
                <a:latin typeface="+mn-lt"/>
                <a:ea typeface="+mn-ea"/>
                <a:cs typeface="+mn-cs"/>
              </a:defRPr>
            </a:lvl5pPr>
            <a:lvl6pPr marL="3048610" algn="l" defTabSz="609722" rtl="0" eaLnBrk="1" latinLnBrk="0" hangingPunct="1">
              <a:defRPr sz="2400" kern="1200">
                <a:solidFill>
                  <a:schemeClr val="tx1"/>
                </a:solidFill>
                <a:latin typeface="+mn-lt"/>
                <a:ea typeface="+mn-ea"/>
                <a:cs typeface="+mn-cs"/>
              </a:defRPr>
            </a:lvl6pPr>
            <a:lvl7pPr marL="3658332" algn="l" defTabSz="609722" rtl="0" eaLnBrk="1" latinLnBrk="0" hangingPunct="1">
              <a:defRPr sz="2400" kern="1200">
                <a:solidFill>
                  <a:schemeClr val="tx1"/>
                </a:solidFill>
                <a:latin typeface="+mn-lt"/>
                <a:ea typeface="+mn-ea"/>
                <a:cs typeface="+mn-cs"/>
              </a:defRPr>
            </a:lvl7pPr>
            <a:lvl8pPr marL="4268053" algn="l" defTabSz="609722" rtl="0" eaLnBrk="1" latinLnBrk="0" hangingPunct="1">
              <a:defRPr sz="2400" kern="1200">
                <a:solidFill>
                  <a:schemeClr val="tx1"/>
                </a:solidFill>
                <a:latin typeface="+mn-lt"/>
                <a:ea typeface="+mn-ea"/>
                <a:cs typeface="+mn-cs"/>
              </a:defRPr>
            </a:lvl8pPr>
            <a:lvl9pPr marL="4877775" algn="l" defTabSz="609722" rtl="0" eaLnBrk="1" latinLnBrk="0" hangingPunct="1">
              <a:defRPr sz="2400" kern="1200">
                <a:solidFill>
                  <a:schemeClr val="tx1"/>
                </a:solidFill>
                <a:latin typeface="+mn-lt"/>
                <a:ea typeface="+mn-ea"/>
                <a:cs typeface="+mn-cs"/>
              </a:defRPr>
            </a:lvl9pPr>
          </a:lstStyle>
          <a:p>
            <a:pPr rtl="0"/>
            <a:r>
              <a:rPr lang="fr-CA" sz="800" spc="180">
                <a:solidFill>
                  <a:schemeClr val="tx2"/>
                </a:solidFill>
              </a:rPr>
              <a:t>Hydro-Québec</a:t>
            </a:r>
          </a:p>
        </p:txBody>
      </p:sp>
      <p:sp>
        <p:nvSpPr>
          <p:cNvPr id="6" name="MSIPCMContentMarking" descr="{&quot;HashCode&quot;:1196340185,&quot;Placement&quot;:&quot;Header&quot;,&quot;Top&quot;:0.0,&quot;Left&quot;:899.9504,&quot;SlideWidth&quot;:960,&quot;SlideHeight&quot;:540}">
            <a:extLst>
              <a:ext uri="{FF2B5EF4-FFF2-40B4-BE49-F238E27FC236}">
                <a16:creationId xmlns:a16="http://schemas.microsoft.com/office/drawing/2014/main" id="{9F6948E4-2F34-C3DF-D897-D603BC8CDAD3}"/>
              </a:ext>
            </a:extLst>
          </p:cNvPr>
          <p:cNvSpPr txBox="1"/>
          <p:nvPr userDrawn="1"/>
        </p:nvSpPr>
        <p:spPr>
          <a:xfrm>
            <a:off x="11429370" y="0"/>
            <a:ext cx="762630" cy="296525"/>
          </a:xfrm>
          <a:prstGeom prst="rect">
            <a:avLst/>
          </a:prstGeom>
          <a:noFill/>
        </p:spPr>
        <p:txBody>
          <a:bodyPr vert="horz" wrap="square" lIns="0" tIns="0" rIns="0" bIns="0" rtlCol="0" anchor="ctr" anchorCtr="1">
            <a:spAutoFit/>
          </a:bodyPr>
          <a:lstStyle/>
          <a:p>
            <a:pPr algn="r">
              <a:spcBef>
                <a:spcPts val="0"/>
              </a:spcBef>
              <a:spcAft>
                <a:spcPts val="0"/>
              </a:spcAft>
            </a:pPr>
            <a:r>
              <a:rPr lang="fr-CA" sz="1200">
                <a:solidFill>
                  <a:srgbClr val="000000"/>
                </a:solidFill>
                <a:latin typeface="Calibri" panose="020F0502020204030204" pitchFamily="34" charset="0"/>
              </a:rPr>
              <a:t>Interne</a:t>
            </a:r>
          </a:p>
        </p:txBody>
      </p:sp>
    </p:spTree>
    <p:extLst>
      <p:ext uri="{BB962C8B-B14F-4D97-AF65-F5344CB8AC3E}">
        <p14:creationId xmlns:p14="http://schemas.microsoft.com/office/powerpoint/2010/main" val="84603440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705"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706" r:id="rId38"/>
    <p:sldLayoutId id="2147483699" r:id="rId39"/>
    <p:sldLayoutId id="2147483700" r:id="rId40"/>
    <p:sldLayoutId id="2147483701" r:id="rId41"/>
    <p:sldLayoutId id="2147483702" r:id="rId42"/>
    <p:sldLayoutId id="2147483703" r:id="rId43"/>
    <p:sldLayoutId id="2147483704" r:id="rId44"/>
  </p:sldLayoutIdLst>
  <p:hf hdr="0" dt="0"/>
  <p:txStyles>
    <p:titleStyle>
      <a:lvl1pPr algn="l" defTabSz="914217" rtl="0" eaLnBrk="1" latinLnBrk="0" hangingPunct="1">
        <a:lnSpc>
          <a:spcPct val="90000"/>
        </a:lnSpc>
        <a:spcBef>
          <a:spcPct val="0"/>
        </a:spcBef>
        <a:buNone/>
        <a:defRPr sz="3599" b="1" kern="1200">
          <a:solidFill>
            <a:schemeClr val="tx2"/>
          </a:solidFill>
          <a:latin typeface="+mj-lt"/>
          <a:ea typeface="+mj-ea"/>
          <a:cs typeface="+mj-cs"/>
        </a:defRPr>
      </a:lvl1pPr>
    </p:titleStyle>
    <p:bodyStyle>
      <a:lvl1pPr marL="0" indent="0" algn="l" defTabSz="914217" rtl="0" eaLnBrk="1" latinLnBrk="0" hangingPunct="1">
        <a:lnSpc>
          <a:spcPct val="100000"/>
        </a:lnSpc>
        <a:spcBef>
          <a:spcPts val="1800"/>
        </a:spcBef>
        <a:buFont typeface="Arial" panose="020B0604020202020204" pitchFamily="34" charset="0"/>
        <a:buNone/>
        <a:defRPr sz="2000" b="1" kern="1200">
          <a:solidFill>
            <a:schemeClr val="accent2"/>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600" kern="1200">
          <a:solidFill>
            <a:schemeClr val="tx2"/>
          </a:solidFill>
          <a:latin typeface="+mn-lt"/>
          <a:ea typeface="+mn-ea"/>
          <a:cs typeface="+mn-cs"/>
        </a:defRPr>
      </a:lvl2pPr>
      <a:lvl3pPr marL="228554" indent="-228554" algn="l" defTabSz="914217" rtl="0" eaLnBrk="1" latinLnBrk="0" hangingPunct="1">
        <a:lnSpc>
          <a:spcPct val="100000"/>
        </a:lnSpc>
        <a:spcBef>
          <a:spcPts val="1000"/>
        </a:spcBef>
        <a:buFont typeface="Arial" panose="020B0604020202020204" pitchFamily="34" charset="0"/>
        <a:buChar char="•"/>
        <a:defRPr sz="1600" kern="1200">
          <a:solidFill>
            <a:schemeClr val="tx2"/>
          </a:solidFill>
          <a:latin typeface="+mn-lt"/>
          <a:ea typeface="+mn-ea"/>
          <a:cs typeface="+mn-cs"/>
        </a:defRPr>
      </a:lvl3pPr>
      <a:lvl4pPr marL="444411" indent="-177764" algn="l" defTabSz="914217"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0" indent="0" algn="l" defTabSz="914217" rtl="0" eaLnBrk="1" latinLnBrk="0" hangingPunct="1">
        <a:lnSpc>
          <a:spcPct val="100000"/>
        </a:lnSpc>
        <a:spcBef>
          <a:spcPts val="1200"/>
        </a:spcBef>
        <a:buFont typeface="Arial" panose="020B0604020202020204" pitchFamily="34" charset="0"/>
        <a:buNone/>
        <a:defRPr sz="1200" i="1" kern="1200">
          <a:solidFill>
            <a:schemeClr val="tx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72">
          <p15:clr>
            <a:srgbClr val="F26B43"/>
          </p15:clr>
        </p15:guide>
        <p15:guide id="4" pos="1348">
          <p15:clr>
            <a:srgbClr val="F26B43"/>
          </p15:clr>
        </p15:guide>
        <p15:guide id="5" pos="1484">
          <p15:clr>
            <a:srgbClr val="F26B43"/>
          </p15:clr>
        </p15:guide>
        <p15:guide id="6" pos="2560">
          <p15:clr>
            <a:srgbClr val="F26B43"/>
          </p15:clr>
        </p15:guide>
        <p15:guide id="7" pos="2696">
          <p15:clr>
            <a:srgbClr val="F26B43"/>
          </p15:clr>
        </p15:guide>
        <p15:guide id="8" pos="3771">
          <p15:clr>
            <a:srgbClr val="F26B43"/>
          </p15:clr>
        </p15:guide>
        <p15:guide id="9" pos="3908">
          <p15:clr>
            <a:srgbClr val="F26B43"/>
          </p15:clr>
        </p15:guide>
        <p15:guide id="10" pos="4983">
          <p15:clr>
            <a:srgbClr val="F26B43"/>
          </p15:clr>
        </p15:guide>
        <p15:guide id="11" pos="5120">
          <p15:clr>
            <a:srgbClr val="F26B43"/>
          </p15:clr>
        </p15:guide>
        <p15:guide id="12" pos="6195">
          <p15:clr>
            <a:srgbClr val="F26B43"/>
          </p15:clr>
        </p15:guide>
        <p15:guide id="13" pos="6331">
          <p15:clr>
            <a:srgbClr val="F26B43"/>
          </p15:clr>
        </p15:guide>
        <p15:guide id="14" pos="7407">
          <p15:clr>
            <a:srgbClr val="F26B43"/>
          </p15:clr>
        </p15:guide>
        <p15:guide id="17" orient="horz" pos="272">
          <p15:clr>
            <a:srgbClr val="F26B43"/>
          </p15:clr>
        </p15:guide>
        <p15:guide id="18" orient="horz" pos="1440">
          <p15:clr>
            <a:srgbClr val="F26B43"/>
          </p15:clr>
        </p15:guide>
        <p15:guide id="19" orient="horz" pos="1576">
          <p15:clr>
            <a:srgbClr val="F26B43"/>
          </p15:clr>
        </p15:guide>
        <p15:guide id="20" orient="horz" pos="2744">
          <p15:clr>
            <a:srgbClr val="F26B43"/>
          </p15:clr>
        </p15:guide>
        <p15:guide id="21" orient="horz" pos="2880">
          <p15:clr>
            <a:srgbClr val="F26B43"/>
          </p15:clr>
        </p15:guide>
        <p15:guide id="22" orient="horz" pos="40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C9F0F795-F7A8-480E-9E3D-7ED04E754BE4}"/>
              </a:ext>
            </a:extLst>
          </p:cNvPr>
          <p:cNvGraphicFramePr>
            <a:graphicFrameLocks noChangeAspect="1"/>
          </p:cNvGraphicFramePr>
          <p:nvPr userDrawn="1">
            <p:custDataLst>
              <p:tags r:id="rId44"/>
            </p:custDataLst>
            <p:extLst>
              <p:ext uri="{D42A27DB-BD31-4B8C-83A1-F6EECF244321}">
                <p14:modId xmlns:p14="http://schemas.microsoft.com/office/powerpoint/2010/main" val="2142758123"/>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45" imgW="590" imgH="591" progId="TCLayout.ActiveDocument.1">
                  <p:embed/>
                </p:oleObj>
              </mc:Choice>
              <mc:Fallback>
                <p:oleObj name="Diapositive think-cell" r:id="rId45" imgW="590" imgH="591" progId="TCLayout.ActiveDocument.1">
                  <p:embed/>
                  <p:pic>
                    <p:nvPicPr>
                      <p:cNvPr id="5" name="Objet 4" hidden="1">
                        <a:extLst>
                          <a:ext uri="{FF2B5EF4-FFF2-40B4-BE49-F238E27FC236}">
                            <a16:creationId xmlns:a16="http://schemas.microsoft.com/office/drawing/2014/main" id="{C9F0F795-F7A8-480E-9E3D-7ED04E754BE4}"/>
                          </a:ext>
                        </a:extLst>
                      </p:cNvPr>
                      <p:cNvPicPr/>
                      <p:nvPr/>
                    </p:nvPicPr>
                    <p:blipFill>
                      <a:blip r:embed="rId46"/>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sp>
        <p:nvSpPr>
          <p:cNvPr id="2" name="Espace réservé du titre 1">
            <a:extLst>
              <a:ext uri="{FF2B5EF4-FFF2-40B4-BE49-F238E27FC236}">
                <a16:creationId xmlns:a16="http://schemas.microsoft.com/office/drawing/2014/main" id="{41719CE7-88FA-4EC3-877A-2D0409675554}"/>
              </a:ext>
            </a:extLst>
          </p:cNvPr>
          <p:cNvSpPr>
            <a:spLocks noGrp="1"/>
          </p:cNvSpPr>
          <p:nvPr>
            <p:ph type="title"/>
          </p:nvPr>
        </p:nvSpPr>
        <p:spPr>
          <a:xfrm>
            <a:off x="431800" y="685441"/>
            <a:ext cx="11328400" cy="498483"/>
          </a:xfrm>
          <a:prstGeom prst="rect">
            <a:avLst/>
          </a:prstGeom>
        </p:spPr>
        <p:txBody>
          <a:bodyPr vert="horz" lIns="0" tIns="0" rIns="0" bIns="0" rtlCol="0" anchor="t">
            <a:noAutofit/>
          </a:bodyPr>
          <a:lstStyle/>
          <a:p>
            <a:endParaRPr lang="fr-CA"/>
          </a:p>
        </p:txBody>
      </p:sp>
      <p:sp>
        <p:nvSpPr>
          <p:cNvPr id="3" name="Espace réservé du texte 2">
            <a:extLst>
              <a:ext uri="{FF2B5EF4-FFF2-40B4-BE49-F238E27FC236}">
                <a16:creationId xmlns:a16="http://schemas.microsoft.com/office/drawing/2014/main" id="{BF0BA3C2-FB74-4CE0-8A99-E9C37EDAF990}"/>
              </a:ext>
            </a:extLst>
          </p:cNvPr>
          <p:cNvSpPr>
            <a:spLocks noGrp="1"/>
          </p:cNvSpPr>
          <p:nvPr>
            <p:ph type="body" idx="1"/>
          </p:nvPr>
        </p:nvSpPr>
        <p:spPr>
          <a:xfrm>
            <a:off x="431801" y="2520917"/>
            <a:ext cx="11328399" cy="3584767"/>
          </a:xfrm>
          <a:prstGeom prst="rect">
            <a:avLst/>
          </a:prstGeom>
        </p:spPr>
        <p:txBody>
          <a:bodyPr vert="horz" lIns="0" tIns="0" rIns="0" bIns="0" rtlCol="0">
            <a:no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Espace réservé du numéro de diapositive 2">
            <a:extLst>
              <a:ext uri="{FF2B5EF4-FFF2-40B4-BE49-F238E27FC236}">
                <a16:creationId xmlns:a16="http://schemas.microsoft.com/office/drawing/2014/main" id="{5E5F47D5-9C5D-420B-B58D-EE8ABFA41061}"/>
              </a:ext>
            </a:extLst>
          </p:cNvPr>
          <p:cNvSpPr txBox="1">
            <a:spLocks/>
          </p:cNvSpPr>
          <p:nvPr userDrawn="1"/>
        </p:nvSpPr>
        <p:spPr>
          <a:xfrm>
            <a:off x="431800" y="6526906"/>
            <a:ext cx="252000" cy="215950"/>
          </a:xfrm>
          <a:prstGeom prst="rect">
            <a:avLst/>
          </a:prstGeom>
        </p:spPr>
        <p:txBody>
          <a:bodyPr vert="horz" lIns="0" tIns="0" rIns="0" bIns="0" rtlCol="0" anchor="ctr">
            <a:noAutofit/>
          </a:bodyPr>
          <a:lstStyle>
            <a:defPPr>
              <a:defRPr lang="fr-FR"/>
            </a:defPPr>
            <a:lvl1pPr marL="0" algn="r" defTabSz="609722" rtl="0" eaLnBrk="1" latinLnBrk="0" hangingPunct="1">
              <a:defRPr sz="1100" kern="1200">
                <a:solidFill>
                  <a:schemeClr val="tx1">
                    <a:tint val="75000"/>
                  </a:schemeClr>
                </a:solidFill>
                <a:latin typeface="+mn-lt"/>
                <a:ea typeface="+mn-ea"/>
                <a:cs typeface="+mn-cs"/>
              </a:defRPr>
            </a:lvl1pPr>
            <a:lvl2pPr marL="609722" algn="l" defTabSz="609722" rtl="0" eaLnBrk="1" latinLnBrk="0" hangingPunct="1">
              <a:defRPr sz="2400" kern="1200">
                <a:solidFill>
                  <a:schemeClr val="tx1"/>
                </a:solidFill>
                <a:latin typeface="+mn-lt"/>
                <a:ea typeface="+mn-ea"/>
                <a:cs typeface="+mn-cs"/>
              </a:defRPr>
            </a:lvl2pPr>
            <a:lvl3pPr marL="1219444" algn="l" defTabSz="609722" rtl="0" eaLnBrk="1" latinLnBrk="0" hangingPunct="1">
              <a:defRPr sz="2400" kern="1200">
                <a:solidFill>
                  <a:schemeClr val="tx1"/>
                </a:solidFill>
                <a:latin typeface="+mn-lt"/>
                <a:ea typeface="+mn-ea"/>
                <a:cs typeface="+mn-cs"/>
              </a:defRPr>
            </a:lvl3pPr>
            <a:lvl4pPr marL="1829166" algn="l" defTabSz="609722" rtl="0" eaLnBrk="1" latinLnBrk="0" hangingPunct="1">
              <a:defRPr sz="2400" kern="1200">
                <a:solidFill>
                  <a:schemeClr val="tx1"/>
                </a:solidFill>
                <a:latin typeface="+mn-lt"/>
                <a:ea typeface="+mn-ea"/>
                <a:cs typeface="+mn-cs"/>
              </a:defRPr>
            </a:lvl4pPr>
            <a:lvl5pPr marL="2438888" algn="l" defTabSz="609722" rtl="0" eaLnBrk="1" latinLnBrk="0" hangingPunct="1">
              <a:defRPr sz="2400" kern="1200">
                <a:solidFill>
                  <a:schemeClr val="tx1"/>
                </a:solidFill>
                <a:latin typeface="+mn-lt"/>
                <a:ea typeface="+mn-ea"/>
                <a:cs typeface="+mn-cs"/>
              </a:defRPr>
            </a:lvl5pPr>
            <a:lvl6pPr marL="3048610" algn="l" defTabSz="609722" rtl="0" eaLnBrk="1" latinLnBrk="0" hangingPunct="1">
              <a:defRPr sz="2400" kern="1200">
                <a:solidFill>
                  <a:schemeClr val="tx1"/>
                </a:solidFill>
                <a:latin typeface="+mn-lt"/>
                <a:ea typeface="+mn-ea"/>
                <a:cs typeface="+mn-cs"/>
              </a:defRPr>
            </a:lvl6pPr>
            <a:lvl7pPr marL="3658332" algn="l" defTabSz="609722" rtl="0" eaLnBrk="1" latinLnBrk="0" hangingPunct="1">
              <a:defRPr sz="2400" kern="1200">
                <a:solidFill>
                  <a:schemeClr val="tx1"/>
                </a:solidFill>
                <a:latin typeface="+mn-lt"/>
                <a:ea typeface="+mn-ea"/>
                <a:cs typeface="+mn-cs"/>
              </a:defRPr>
            </a:lvl7pPr>
            <a:lvl8pPr marL="4268053" algn="l" defTabSz="609722" rtl="0" eaLnBrk="1" latinLnBrk="0" hangingPunct="1">
              <a:defRPr sz="2400" kern="1200">
                <a:solidFill>
                  <a:schemeClr val="tx1"/>
                </a:solidFill>
                <a:latin typeface="+mn-lt"/>
                <a:ea typeface="+mn-ea"/>
                <a:cs typeface="+mn-cs"/>
              </a:defRPr>
            </a:lvl8pPr>
            <a:lvl9pPr marL="4877775" algn="l" defTabSz="609722" rtl="0" eaLnBrk="1" latinLnBrk="0" hangingPunct="1">
              <a:defRPr sz="2400" kern="1200">
                <a:solidFill>
                  <a:schemeClr val="tx1"/>
                </a:solidFill>
                <a:latin typeface="+mn-lt"/>
                <a:ea typeface="+mn-ea"/>
                <a:cs typeface="+mn-cs"/>
              </a:defRPr>
            </a:lvl9pPr>
          </a:lstStyle>
          <a:p>
            <a:pPr algn="l" rtl="0"/>
            <a:fld id="{7088BEF1-D3AD-E34F-A3B9-A73E884A7AB2}" type="slidenum">
              <a:rPr lang="fr-CA" sz="800" b="1" smtClean="0">
                <a:solidFill>
                  <a:schemeClr val="tx2"/>
                </a:solidFill>
              </a:rPr>
              <a:pPr algn="l" rtl="0"/>
              <a:t>‹N°›</a:t>
            </a:fld>
            <a:endParaRPr lang="fr-CA" sz="800" b="1">
              <a:solidFill>
                <a:schemeClr val="tx2"/>
              </a:solidFill>
            </a:endParaRPr>
          </a:p>
        </p:txBody>
      </p:sp>
      <p:sp>
        <p:nvSpPr>
          <p:cNvPr id="10" name="Espace réservé du pied de page 1">
            <a:extLst>
              <a:ext uri="{FF2B5EF4-FFF2-40B4-BE49-F238E27FC236}">
                <a16:creationId xmlns:a16="http://schemas.microsoft.com/office/drawing/2014/main" id="{456190A8-40E3-4F31-9D5B-EA7C8EC8385A}"/>
              </a:ext>
            </a:extLst>
          </p:cNvPr>
          <p:cNvSpPr txBox="1">
            <a:spLocks/>
          </p:cNvSpPr>
          <p:nvPr userDrawn="1"/>
        </p:nvSpPr>
        <p:spPr>
          <a:xfrm>
            <a:off x="688720" y="6526906"/>
            <a:ext cx="8640000" cy="215950"/>
          </a:xfrm>
          <a:prstGeom prst="rect">
            <a:avLst/>
          </a:prstGeom>
        </p:spPr>
        <p:txBody>
          <a:bodyPr vert="horz" lIns="0" tIns="0" rIns="0" bIns="0" rtlCol="0" anchor="ctr">
            <a:noAutofit/>
          </a:bodyPr>
          <a:lstStyle>
            <a:defPPr>
              <a:defRPr lang="fr-FR"/>
            </a:defPPr>
            <a:lvl1pPr marL="0" algn="l" defTabSz="609722" rtl="0" eaLnBrk="1" latinLnBrk="0" hangingPunct="1">
              <a:defRPr sz="1100" kern="1200">
                <a:solidFill>
                  <a:schemeClr val="tx1">
                    <a:tint val="75000"/>
                  </a:schemeClr>
                </a:solidFill>
                <a:latin typeface="+mn-lt"/>
                <a:ea typeface="+mn-ea"/>
                <a:cs typeface="+mn-cs"/>
              </a:defRPr>
            </a:lvl1pPr>
            <a:lvl2pPr marL="609722" algn="l" defTabSz="609722" rtl="0" eaLnBrk="1" latinLnBrk="0" hangingPunct="1">
              <a:defRPr sz="2400" kern="1200">
                <a:solidFill>
                  <a:schemeClr val="tx1"/>
                </a:solidFill>
                <a:latin typeface="+mn-lt"/>
                <a:ea typeface="+mn-ea"/>
                <a:cs typeface="+mn-cs"/>
              </a:defRPr>
            </a:lvl2pPr>
            <a:lvl3pPr marL="1219444" algn="l" defTabSz="609722" rtl="0" eaLnBrk="1" latinLnBrk="0" hangingPunct="1">
              <a:defRPr sz="2400" kern="1200">
                <a:solidFill>
                  <a:schemeClr val="tx1"/>
                </a:solidFill>
                <a:latin typeface="+mn-lt"/>
                <a:ea typeface="+mn-ea"/>
                <a:cs typeface="+mn-cs"/>
              </a:defRPr>
            </a:lvl3pPr>
            <a:lvl4pPr marL="1829166" algn="l" defTabSz="609722" rtl="0" eaLnBrk="1" latinLnBrk="0" hangingPunct="1">
              <a:defRPr sz="2400" kern="1200">
                <a:solidFill>
                  <a:schemeClr val="tx1"/>
                </a:solidFill>
                <a:latin typeface="+mn-lt"/>
                <a:ea typeface="+mn-ea"/>
                <a:cs typeface="+mn-cs"/>
              </a:defRPr>
            </a:lvl4pPr>
            <a:lvl5pPr marL="2438888" algn="l" defTabSz="609722" rtl="0" eaLnBrk="1" latinLnBrk="0" hangingPunct="1">
              <a:defRPr sz="2400" kern="1200">
                <a:solidFill>
                  <a:schemeClr val="tx1"/>
                </a:solidFill>
                <a:latin typeface="+mn-lt"/>
                <a:ea typeface="+mn-ea"/>
                <a:cs typeface="+mn-cs"/>
              </a:defRPr>
            </a:lvl5pPr>
            <a:lvl6pPr marL="3048610" algn="l" defTabSz="609722" rtl="0" eaLnBrk="1" latinLnBrk="0" hangingPunct="1">
              <a:defRPr sz="2400" kern="1200">
                <a:solidFill>
                  <a:schemeClr val="tx1"/>
                </a:solidFill>
                <a:latin typeface="+mn-lt"/>
                <a:ea typeface="+mn-ea"/>
                <a:cs typeface="+mn-cs"/>
              </a:defRPr>
            </a:lvl6pPr>
            <a:lvl7pPr marL="3658332" algn="l" defTabSz="609722" rtl="0" eaLnBrk="1" latinLnBrk="0" hangingPunct="1">
              <a:defRPr sz="2400" kern="1200">
                <a:solidFill>
                  <a:schemeClr val="tx1"/>
                </a:solidFill>
                <a:latin typeface="+mn-lt"/>
                <a:ea typeface="+mn-ea"/>
                <a:cs typeface="+mn-cs"/>
              </a:defRPr>
            </a:lvl7pPr>
            <a:lvl8pPr marL="4268053" algn="l" defTabSz="609722" rtl="0" eaLnBrk="1" latinLnBrk="0" hangingPunct="1">
              <a:defRPr sz="2400" kern="1200">
                <a:solidFill>
                  <a:schemeClr val="tx1"/>
                </a:solidFill>
                <a:latin typeface="+mn-lt"/>
                <a:ea typeface="+mn-ea"/>
                <a:cs typeface="+mn-cs"/>
              </a:defRPr>
            </a:lvl8pPr>
            <a:lvl9pPr marL="4877775" algn="l" defTabSz="609722" rtl="0" eaLnBrk="1" latinLnBrk="0" hangingPunct="1">
              <a:defRPr sz="2400" kern="1200">
                <a:solidFill>
                  <a:schemeClr val="tx1"/>
                </a:solidFill>
                <a:latin typeface="+mn-lt"/>
                <a:ea typeface="+mn-ea"/>
                <a:cs typeface="+mn-cs"/>
              </a:defRPr>
            </a:lvl9pPr>
          </a:lstStyle>
          <a:p>
            <a:pPr rtl="0"/>
            <a:r>
              <a:rPr lang="fr-CA" sz="800" spc="180">
                <a:solidFill>
                  <a:schemeClr val="tx2"/>
                </a:solidFill>
              </a:rPr>
              <a:t>Hydro-Québec</a:t>
            </a:r>
          </a:p>
        </p:txBody>
      </p:sp>
      <p:sp>
        <p:nvSpPr>
          <p:cNvPr id="6" name="MSIPCMContentMarking" descr="{&quot;HashCode&quot;:1196340185,&quot;Placement&quot;:&quot;Header&quot;,&quot;Top&quot;:0.0,&quot;Left&quot;:899.9504,&quot;SlideWidth&quot;:960,&quot;SlideHeight&quot;:540}">
            <a:extLst>
              <a:ext uri="{FF2B5EF4-FFF2-40B4-BE49-F238E27FC236}">
                <a16:creationId xmlns:a16="http://schemas.microsoft.com/office/drawing/2014/main" id="{7849195E-CB27-F80F-DF3C-112AAFD9B904}"/>
              </a:ext>
            </a:extLst>
          </p:cNvPr>
          <p:cNvSpPr txBox="1"/>
          <p:nvPr userDrawn="1"/>
        </p:nvSpPr>
        <p:spPr>
          <a:xfrm>
            <a:off x="11429370" y="0"/>
            <a:ext cx="762630" cy="296525"/>
          </a:xfrm>
          <a:prstGeom prst="rect">
            <a:avLst/>
          </a:prstGeom>
          <a:noFill/>
        </p:spPr>
        <p:txBody>
          <a:bodyPr vert="horz" wrap="square" lIns="0" tIns="0" rIns="0" bIns="0" rtlCol="0" anchor="ctr" anchorCtr="1">
            <a:spAutoFit/>
          </a:bodyPr>
          <a:lstStyle/>
          <a:p>
            <a:pPr algn="r">
              <a:spcBef>
                <a:spcPts val="0"/>
              </a:spcBef>
              <a:spcAft>
                <a:spcPts val="0"/>
              </a:spcAft>
            </a:pPr>
            <a:r>
              <a:rPr lang="fr-CA" sz="1200">
                <a:solidFill>
                  <a:srgbClr val="000000"/>
                </a:solidFill>
                <a:latin typeface="Calibri" panose="020F0502020204030204" pitchFamily="34" charset="0"/>
              </a:rPr>
              <a:t>Interne</a:t>
            </a:r>
          </a:p>
        </p:txBody>
      </p:sp>
    </p:spTree>
    <p:extLst>
      <p:ext uri="{BB962C8B-B14F-4D97-AF65-F5344CB8AC3E}">
        <p14:creationId xmlns:p14="http://schemas.microsoft.com/office/powerpoint/2010/main" val="311606829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Lst>
  <p:hf hdr="0" dt="0"/>
  <p:txStyles>
    <p:titleStyle>
      <a:lvl1pPr algn="l" defTabSz="914217" rtl="0" eaLnBrk="1" latinLnBrk="0" hangingPunct="1">
        <a:lnSpc>
          <a:spcPct val="90000"/>
        </a:lnSpc>
        <a:spcBef>
          <a:spcPct val="0"/>
        </a:spcBef>
        <a:buNone/>
        <a:defRPr sz="3599" b="1" kern="1200">
          <a:solidFill>
            <a:schemeClr val="tx2"/>
          </a:solidFill>
          <a:latin typeface="+mj-lt"/>
          <a:ea typeface="+mj-ea"/>
          <a:cs typeface="+mj-cs"/>
        </a:defRPr>
      </a:lvl1pPr>
    </p:titleStyle>
    <p:bodyStyle>
      <a:lvl1pPr marL="0" indent="0" algn="l" defTabSz="914217" rtl="0" eaLnBrk="1" latinLnBrk="0" hangingPunct="1">
        <a:lnSpc>
          <a:spcPct val="100000"/>
        </a:lnSpc>
        <a:spcBef>
          <a:spcPts val="1800"/>
        </a:spcBef>
        <a:buFont typeface="Arial" panose="020B0604020202020204" pitchFamily="34" charset="0"/>
        <a:buNone/>
        <a:defRPr sz="2000" b="1" kern="1200">
          <a:solidFill>
            <a:schemeClr val="accent2"/>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600" kern="1200">
          <a:solidFill>
            <a:schemeClr val="tx2"/>
          </a:solidFill>
          <a:latin typeface="+mn-lt"/>
          <a:ea typeface="+mn-ea"/>
          <a:cs typeface="+mn-cs"/>
        </a:defRPr>
      </a:lvl2pPr>
      <a:lvl3pPr marL="228554" indent="-228554" algn="l" defTabSz="914217" rtl="0" eaLnBrk="1" latinLnBrk="0" hangingPunct="1">
        <a:lnSpc>
          <a:spcPct val="100000"/>
        </a:lnSpc>
        <a:spcBef>
          <a:spcPts val="1000"/>
        </a:spcBef>
        <a:buFont typeface="Arial" panose="020B0604020202020204" pitchFamily="34" charset="0"/>
        <a:buChar char="•"/>
        <a:defRPr sz="1600" kern="1200">
          <a:solidFill>
            <a:schemeClr val="tx2"/>
          </a:solidFill>
          <a:latin typeface="+mn-lt"/>
          <a:ea typeface="+mn-ea"/>
          <a:cs typeface="+mn-cs"/>
        </a:defRPr>
      </a:lvl3pPr>
      <a:lvl4pPr marL="444411" indent="-177764" algn="l" defTabSz="914217"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0" indent="0" algn="l" defTabSz="914217" rtl="0" eaLnBrk="1" latinLnBrk="0" hangingPunct="1">
        <a:lnSpc>
          <a:spcPct val="100000"/>
        </a:lnSpc>
        <a:spcBef>
          <a:spcPts val="1200"/>
        </a:spcBef>
        <a:buFont typeface="Arial" panose="020B0604020202020204" pitchFamily="34" charset="0"/>
        <a:buNone/>
        <a:defRPr sz="1200" i="1" kern="1200">
          <a:solidFill>
            <a:schemeClr val="tx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72">
          <p15:clr>
            <a:srgbClr val="F26B43"/>
          </p15:clr>
        </p15:guide>
        <p15:guide id="4" pos="1348">
          <p15:clr>
            <a:srgbClr val="F26B43"/>
          </p15:clr>
        </p15:guide>
        <p15:guide id="5" pos="1484">
          <p15:clr>
            <a:srgbClr val="F26B43"/>
          </p15:clr>
        </p15:guide>
        <p15:guide id="6" pos="2560">
          <p15:clr>
            <a:srgbClr val="F26B43"/>
          </p15:clr>
        </p15:guide>
        <p15:guide id="7" pos="2696">
          <p15:clr>
            <a:srgbClr val="F26B43"/>
          </p15:clr>
        </p15:guide>
        <p15:guide id="8" pos="3771">
          <p15:clr>
            <a:srgbClr val="F26B43"/>
          </p15:clr>
        </p15:guide>
        <p15:guide id="9" pos="3908">
          <p15:clr>
            <a:srgbClr val="F26B43"/>
          </p15:clr>
        </p15:guide>
        <p15:guide id="10" pos="4983">
          <p15:clr>
            <a:srgbClr val="F26B43"/>
          </p15:clr>
        </p15:guide>
        <p15:guide id="11" pos="5120">
          <p15:clr>
            <a:srgbClr val="F26B43"/>
          </p15:clr>
        </p15:guide>
        <p15:guide id="12" pos="6195">
          <p15:clr>
            <a:srgbClr val="F26B43"/>
          </p15:clr>
        </p15:guide>
        <p15:guide id="13" pos="6331">
          <p15:clr>
            <a:srgbClr val="F26B43"/>
          </p15:clr>
        </p15:guide>
        <p15:guide id="14" pos="7407">
          <p15:clr>
            <a:srgbClr val="F26B43"/>
          </p15:clr>
        </p15:guide>
        <p15:guide id="17" orient="horz" pos="272">
          <p15:clr>
            <a:srgbClr val="F26B43"/>
          </p15:clr>
        </p15:guide>
        <p15:guide id="18" orient="horz" pos="1440">
          <p15:clr>
            <a:srgbClr val="F26B43"/>
          </p15:clr>
        </p15:guide>
        <p15:guide id="19" orient="horz" pos="1576">
          <p15:clr>
            <a:srgbClr val="F26B43"/>
          </p15:clr>
        </p15:guide>
        <p15:guide id="20" orient="horz" pos="2744">
          <p15:clr>
            <a:srgbClr val="F26B43"/>
          </p15:clr>
        </p15:guide>
        <p15:guide id="21" orient="horz" pos="2880">
          <p15:clr>
            <a:srgbClr val="F26B43"/>
          </p15:clr>
        </p15:guide>
        <p15:guide id="22" orient="horz" pos="40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DE0AC14-F1C2-2F58-D63C-4B6F7DFF911B}"/>
              </a:ext>
            </a:extLst>
          </p:cNvPr>
          <p:cNvGraphicFramePr>
            <a:graphicFrameLocks noChangeAspect="1"/>
          </p:cNvGraphicFramePr>
          <p:nvPr userDrawn="1">
            <p:custDataLst>
              <p:tags r:id="rId15"/>
            </p:custDataLst>
            <p:extLst>
              <p:ext uri="{D42A27DB-BD31-4B8C-83A1-F6EECF244321}">
                <p14:modId xmlns:p14="http://schemas.microsoft.com/office/powerpoint/2010/main" val="172886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16" imgW="384" imgH="384" progId="TCLayout.ActiveDocument.1">
                  <p:embed/>
                </p:oleObj>
              </mc:Choice>
              <mc:Fallback>
                <p:oleObj name="Diapositive think-cell" r:id="rId16" imgW="384" imgH="384" progId="TCLayout.ActiveDocument.1">
                  <p:embed/>
                  <p:pic>
                    <p:nvPicPr>
                      <p:cNvPr id="9" name="think-cell data - do not delete" hidden="1">
                        <a:extLst>
                          <a:ext uri="{FF2B5EF4-FFF2-40B4-BE49-F238E27FC236}">
                            <a16:creationId xmlns:a16="http://schemas.microsoft.com/office/drawing/2014/main" id="{BDE0AC14-F1C2-2F58-D63C-4B6F7DFF911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Espace réservé du titre 1">
            <a:extLst>
              <a:ext uri="{FF2B5EF4-FFF2-40B4-BE49-F238E27FC236}">
                <a16:creationId xmlns:a16="http://schemas.microsoft.com/office/drawing/2014/main" id="{4B15B82E-9FD9-47A8-AD25-A06D4631FE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DBEABE91-2303-4A3B-B2E0-96365AA0B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2124B69B-9D57-4DA0-9F4C-70C961B858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5BAD7-E751-48E9-B4EA-C405DA9F15A4}" type="datetimeFigureOut">
              <a:rPr lang="fr-CA" smtClean="0"/>
              <a:t>2024-07-05</a:t>
            </a:fld>
            <a:endParaRPr lang="fr-CA"/>
          </a:p>
        </p:txBody>
      </p:sp>
      <p:sp>
        <p:nvSpPr>
          <p:cNvPr id="5" name="Espace réservé du pied de page 4">
            <a:extLst>
              <a:ext uri="{FF2B5EF4-FFF2-40B4-BE49-F238E27FC236}">
                <a16:creationId xmlns:a16="http://schemas.microsoft.com/office/drawing/2014/main" id="{DE7576DD-C0FC-458F-9BF0-1319A700E8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05F39184-809F-41B2-A4E8-9FF0FF0129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268E0-4268-46B5-A904-212257C0B840}" type="slidenum">
              <a:rPr lang="fr-CA" smtClean="0"/>
              <a:t>‹N°›</a:t>
            </a:fld>
            <a:endParaRPr lang="fr-CA"/>
          </a:p>
        </p:txBody>
      </p:sp>
      <p:sp>
        <p:nvSpPr>
          <p:cNvPr id="8" name="ZoneTexte 7">
            <a:extLst>
              <a:ext uri="{FF2B5EF4-FFF2-40B4-BE49-F238E27FC236}">
                <a16:creationId xmlns:a16="http://schemas.microsoft.com/office/drawing/2014/main" id="{DD6ACD9B-AA0F-79D6-9AC8-0D71BC0F848A}"/>
              </a:ext>
            </a:extLst>
          </p:cNvPr>
          <p:cNvSpPr txBox="1"/>
          <p:nvPr>
            <p:extLst>
              <p:ext uri="{1162E1C5-73C7-4A58-AE30-91384D911F3F}">
                <p184:classification xmlns:p184="http://schemas.microsoft.com/office/powerpoint/2018/4/main" val="hdr"/>
              </p:ext>
            </p:extLst>
          </p:nvPr>
        </p:nvSpPr>
        <p:spPr>
          <a:xfrm>
            <a:off x="11676063" y="63500"/>
            <a:ext cx="487362" cy="182880"/>
          </a:xfrm>
          <a:prstGeom prst="rect">
            <a:avLst/>
          </a:prstGeom>
        </p:spPr>
        <p:txBody>
          <a:bodyPr horzOverflow="overflow" lIns="0" tIns="0" rIns="0" bIns="0">
            <a:spAutoFit/>
          </a:bodyPr>
          <a:lstStyle/>
          <a:p>
            <a:pPr algn="l"/>
            <a:r>
              <a:rPr lang="fr-CA" sz="1200">
                <a:solidFill>
                  <a:srgbClr val="000000"/>
                </a:solidFill>
                <a:latin typeface="Calibri" panose="020F0502020204030204" pitchFamily="34" charset="0"/>
                <a:cs typeface="Calibri" panose="020F0502020204030204" pitchFamily="34" charset="0"/>
              </a:rPr>
              <a:t>Interne</a:t>
            </a:r>
          </a:p>
        </p:txBody>
      </p:sp>
    </p:spTree>
    <p:extLst>
      <p:ext uri="{BB962C8B-B14F-4D97-AF65-F5344CB8AC3E}">
        <p14:creationId xmlns:p14="http://schemas.microsoft.com/office/powerpoint/2010/main" val="315544997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C9F0F795-F7A8-480E-9E3D-7ED04E754BE4}"/>
              </a:ext>
            </a:extLst>
          </p:cNvPr>
          <p:cNvGraphicFramePr>
            <a:graphicFrameLocks noChangeAspect="1"/>
          </p:cNvGraphicFramePr>
          <p:nvPr userDrawn="1">
            <p:custDataLst>
              <p:tags r:id="rId44"/>
            </p:custDataLst>
            <p:extLst>
              <p:ext uri="{D42A27DB-BD31-4B8C-83A1-F6EECF244321}">
                <p14:modId xmlns:p14="http://schemas.microsoft.com/office/powerpoint/2010/main" val="2175840844"/>
              </p:ext>
            </p:extLst>
          </p:nvPr>
        </p:nvGraphicFramePr>
        <p:xfrm>
          <a:off x="1588" y="1587"/>
          <a:ext cx="1588" cy="1588"/>
        </p:xfrm>
        <a:graphic>
          <a:graphicData uri="http://schemas.openxmlformats.org/presentationml/2006/ole">
            <mc:AlternateContent xmlns:mc="http://schemas.openxmlformats.org/markup-compatibility/2006">
              <mc:Choice xmlns:v="urn:schemas-microsoft-com:vml" Requires="v">
                <p:oleObj name="Diapositive think-cell" r:id="rId45" imgW="590" imgH="591" progId="TCLayout.ActiveDocument.1">
                  <p:embed/>
                </p:oleObj>
              </mc:Choice>
              <mc:Fallback>
                <p:oleObj name="Diapositive think-cell" r:id="rId45" imgW="590" imgH="591" progId="TCLayout.ActiveDocument.1">
                  <p:embed/>
                  <p:pic>
                    <p:nvPicPr>
                      <p:cNvPr id="5" name="Objet 4" hidden="1">
                        <a:extLst>
                          <a:ext uri="{FF2B5EF4-FFF2-40B4-BE49-F238E27FC236}">
                            <a16:creationId xmlns:a16="http://schemas.microsoft.com/office/drawing/2014/main" id="{C9F0F795-F7A8-480E-9E3D-7ED04E754BE4}"/>
                          </a:ext>
                        </a:extLst>
                      </p:cNvPr>
                      <p:cNvPicPr/>
                      <p:nvPr/>
                    </p:nvPicPr>
                    <p:blipFill>
                      <a:blip r:embed="rId46"/>
                      <a:stretch>
                        <a:fillRect/>
                      </a:stretch>
                    </p:blipFill>
                    <p:spPr>
                      <a:xfrm>
                        <a:off x="1588" y="1587"/>
                        <a:ext cx="1588" cy="1588"/>
                      </a:xfrm>
                      <a:prstGeom prst="rect">
                        <a:avLst/>
                      </a:prstGeom>
                    </p:spPr>
                  </p:pic>
                </p:oleObj>
              </mc:Fallback>
            </mc:AlternateContent>
          </a:graphicData>
        </a:graphic>
      </p:graphicFrame>
      <p:pic>
        <p:nvPicPr>
          <p:cNvPr id="4" name="Objet 3"/>
          <p:cNvPicPr>
            <a:picLocks noChangeAspect="1"/>
          </p:cNvPicPr>
          <p:nvPr/>
        </p:nvPicPr>
        <p:blipFill>
          <a:blip cstate="print"/>
          <a:stretch>
            <a:fillRect/>
          </a:stretch>
        </p:blipFill>
        <p:spPr>
          <a:xfrm>
            <a:off x="1588" y="1587"/>
            <a:ext cx="1588" cy="1588"/>
          </a:xfrm>
          <a:prstGeom prst="rect">
            <a:avLst/>
          </a:prstGeom>
        </p:spPr>
      </p:pic>
      <p:sp>
        <p:nvSpPr>
          <p:cNvPr id="2" name="Espace réservé du titre 1">
            <a:extLst>
              <a:ext uri="{FF2B5EF4-FFF2-40B4-BE49-F238E27FC236}">
                <a16:creationId xmlns:a16="http://schemas.microsoft.com/office/drawing/2014/main" id="{41719CE7-88FA-4EC3-877A-2D0409675554}"/>
              </a:ext>
            </a:extLst>
          </p:cNvPr>
          <p:cNvSpPr>
            <a:spLocks noGrp="1"/>
          </p:cNvSpPr>
          <p:nvPr>
            <p:ph type="title"/>
          </p:nvPr>
        </p:nvSpPr>
        <p:spPr>
          <a:xfrm>
            <a:off x="431800" y="685441"/>
            <a:ext cx="11328400" cy="498483"/>
          </a:xfrm>
          <a:prstGeom prst="rect">
            <a:avLst/>
          </a:prstGeom>
        </p:spPr>
        <p:txBody>
          <a:bodyPr vert="horz" lIns="0" tIns="0" rIns="0" bIns="0" rtlCol="0" anchor="t">
            <a:noAutofit/>
          </a:bodyPr>
          <a:lstStyle/>
          <a:p>
            <a:endParaRPr lang="fr-CA"/>
          </a:p>
        </p:txBody>
      </p:sp>
      <p:sp>
        <p:nvSpPr>
          <p:cNvPr id="3" name="Espace réservé du texte 2">
            <a:extLst>
              <a:ext uri="{FF2B5EF4-FFF2-40B4-BE49-F238E27FC236}">
                <a16:creationId xmlns:a16="http://schemas.microsoft.com/office/drawing/2014/main" id="{BF0BA3C2-FB74-4CE0-8A99-E9C37EDAF990}"/>
              </a:ext>
            </a:extLst>
          </p:cNvPr>
          <p:cNvSpPr>
            <a:spLocks noGrp="1"/>
          </p:cNvSpPr>
          <p:nvPr>
            <p:ph type="body" idx="1"/>
          </p:nvPr>
        </p:nvSpPr>
        <p:spPr>
          <a:xfrm>
            <a:off x="431801" y="2520917"/>
            <a:ext cx="11328399" cy="3584767"/>
          </a:xfrm>
          <a:prstGeom prst="rect">
            <a:avLst/>
          </a:prstGeom>
        </p:spPr>
        <p:txBody>
          <a:bodyPr vert="horz" lIns="0" tIns="0" rIns="0" bIns="0" rtlCol="0">
            <a:no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Espace réservé du numéro de diapositive 2">
            <a:extLst>
              <a:ext uri="{FF2B5EF4-FFF2-40B4-BE49-F238E27FC236}">
                <a16:creationId xmlns:a16="http://schemas.microsoft.com/office/drawing/2014/main" id="{5E5F47D5-9C5D-420B-B58D-EE8ABFA41061}"/>
              </a:ext>
            </a:extLst>
          </p:cNvPr>
          <p:cNvSpPr txBox="1">
            <a:spLocks/>
          </p:cNvSpPr>
          <p:nvPr userDrawn="1"/>
        </p:nvSpPr>
        <p:spPr>
          <a:xfrm>
            <a:off x="431800" y="6526906"/>
            <a:ext cx="252000" cy="215950"/>
          </a:xfrm>
          <a:prstGeom prst="rect">
            <a:avLst/>
          </a:prstGeom>
        </p:spPr>
        <p:txBody>
          <a:bodyPr vert="horz" lIns="0" tIns="0" rIns="0" bIns="0" rtlCol="0" anchor="ctr">
            <a:noAutofit/>
          </a:bodyPr>
          <a:lstStyle>
            <a:defPPr>
              <a:defRPr lang="fr-FR"/>
            </a:defPPr>
            <a:lvl1pPr marL="0" algn="r" defTabSz="609722" rtl="0" eaLnBrk="1" latinLnBrk="0" hangingPunct="1">
              <a:defRPr sz="1100" kern="1200">
                <a:solidFill>
                  <a:schemeClr val="tx1">
                    <a:tint val="75000"/>
                  </a:schemeClr>
                </a:solidFill>
                <a:latin typeface="+mn-lt"/>
                <a:ea typeface="+mn-ea"/>
                <a:cs typeface="+mn-cs"/>
              </a:defRPr>
            </a:lvl1pPr>
            <a:lvl2pPr marL="609722" algn="l" defTabSz="609722" rtl="0" eaLnBrk="1" latinLnBrk="0" hangingPunct="1">
              <a:defRPr sz="2400" kern="1200">
                <a:solidFill>
                  <a:schemeClr val="tx1"/>
                </a:solidFill>
                <a:latin typeface="+mn-lt"/>
                <a:ea typeface="+mn-ea"/>
                <a:cs typeface="+mn-cs"/>
              </a:defRPr>
            </a:lvl2pPr>
            <a:lvl3pPr marL="1219444" algn="l" defTabSz="609722" rtl="0" eaLnBrk="1" latinLnBrk="0" hangingPunct="1">
              <a:defRPr sz="2400" kern="1200">
                <a:solidFill>
                  <a:schemeClr val="tx1"/>
                </a:solidFill>
                <a:latin typeface="+mn-lt"/>
                <a:ea typeface="+mn-ea"/>
                <a:cs typeface="+mn-cs"/>
              </a:defRPr>
            </a:lvl3pPr>
            <a:lvl4pPr marL="1829166" algn="l" defTabSz="609722" rtl="0" eaLnBrk="1" latinLnBrk="0" hangingPunct="1">
              <a:defRPr sz="2400" kern="1200">
                <a:solidFill>
                  <a:schemeClr val="tx1"/>
                </a:solidFill>
                <a:latin typeface="+mn-lt"/>
                <a:ea typeface="+mn-ea"/>
                <a:cs typeface="+mn-cs"/>
              </a:defRPr>
            </a:lvl4pPr>
            <a:lvl5pPr marL="2438888" algn="l" defTabSz="609722" rtl="0" eaLnBrk="1" latinLnBrk="0" hangingPunct="1">
              <a:defRPr sz="2400" kern="1200">
                <a:solidFill>
                  <a:schemeClr val="tx1"/>
                </a:solidFill>
                <a:latin typeface="+mn-lt"/>
                <a:ea typeface="+mn-ea"/>
                <a:cs typeface="+mn-cs"/>
              </a:defRPr>
            </a:lvl5pPr>
            <a:lvl6pPr marL="3048610" algn="l" defTabSz="609722" rtl="0" eaLnBrk="1" latinLnBrk="0" hangingPunct="1">
              <a:defRPr sz="2400" kern="1200">
                <a:solidFill>
                  <a:schemeClr val="tx1"/>
                </a:solidFill>
                <a:latin typeface="+mn-lt"/>
                <a:ea typeface="+mn-ea"/>
                <a:cs typeface="+mn-cs"/>
              </a:defRPr>
            </a:lvl6pPr>
            <a:lvl7pPr marL="3658332" algn="l" defTabSz="609722" rtl="0" eaLnBrk="1" latinLnBrk="0" hangingPunct="1">
              <a:defRPr sz="2400" kern="1200">
                <a:solidFill>
                  <a:schemeClr val="tx1"/>
                </a:solidFill>
                <a:latin typeface="+mn-lt"/>
                <a:ea typeface="+mn-ea"/>
                <a:cs typeface="+mn-cs"/>
              </a:defRPr>
            </a:lvl7pPr>
            <a:lvl8pPr marL="4268053" algn="l" defTabSz="609722" rtl="0" eaLnBrk="1" latinLnBrk="0" hangingPunct="1">
              <a:defRPr sz="2400" kern="1200">
                <a:solidFill>
                  <a:schemeClr val="tx1"/>
                </a:solidFill>
                <a:latin typeface="+mn-lt"/>
                <a:ea typeface="+mn-ea"/>
                <a:cs typeface="+mn-cs"/>
              </a:defRPr>
            </a:lvl8pPr>
            <a:lvl9pPr marL="4877775" algn="l" defTabSz="609722" rtl="0" eaLnBrk="1" latinLnBrk="0" hangingPunct="1">
              <a:defRPr sz="2400" kern="1200">
                <a:solidFill>
                  <a:schemeClr val="tx1"/>
                </a:solidFill>
                <a:latin typeface="+mn-lt"/>
                <a:ea typeface="+mn-ea"/>
                <a:cs typeface="+mn-cs"/>
              </a:defRPr>
            </a:lvl9pPr>
          </a:lstStyle>
          <a:p>
            <a:pPr algn="l" rtl="0"/>
            <a:fld id="{7088BEF1-D3AD-E34F-A3B9-A73E884A7AB2}" type="slidenum">
              <a:rPr lang="fr-CA" sz="800" b="1" smtClean="0">
                <a:solidFill>
                  <a:schemeClr val="tx2"/>
                </a:solidFill>
              </a:rPr>
              <a:pPr algn="l" rtl="0"/>
              <a:t>‹N°›</a:t>
            </a:fld>
            <a:endParaRPr lang="fr-CA" sz="800" b="1">
              <a:solidFill>
                <a:schemeClr val="tx2"/>
              </a:solidFill>
            </a:endParaRPr>
          </a:p>
        </p:txBody>
      </p:sp>
      <p:sp>
        <p:nvSpPr>
          <p:cNvPr id="10" name="Espace réservé du pied de page 1">
            <a:extLst>
              <a:ext uri="{FF2B5EF4-FFF2-40B4-BE49-F238E27FC236}">
                <a16:creationId xmlns:a16="http://schemas.microsoft.com/office/drawing/2014/main" id="{456190A8-40E3-4F31-9D5B-EA7C8EC8385A}"/>
              </a:ext>
            </a:extLst>
          </p:cNvPr>
          <p:cNvSpPr txBox="1">
            <a:spLocks/>
          </p:cNvSpPr>
          <p:nvPr userDrawn="1"/>
        </p:nvSpPr>
        <p:spPr>
          <a:xfrm>
            <a:off x="688720" y="6526906"/>
            <a:ext cx="8640000" cy="215950"/>
          </a:xfrm>
          <a:prstGeom prst="rect">
            <a:avLst/>
          </a:prstGeom>
        </p:spPr>
        <p:txBody>
          <a:bodyPr vert="horz" lIns="0" tIns="0" rIns="0" bIns="0" rtlCol="0" anchor="ctr">
            <a:noAutofit/>
          </a:bodyPr>
          <a:lstStyle>
            <a:defPPr>
              <a:defRPr lang="fr-FR"/>
            </a:defPPr>
            <a:lvl1pPr marL="0" algn="l" defTabSz="609722" rtl="0" eaLnBrk="1" latinLnBrk="0" hangingPunct="1">
              <a:defRPr sz="1100" kern="1200">
                <a:solidFill>
                  <a:schemeClr val="tx1">
                    <a:tint val="75000"/>
                  </a:schemeClr>
                </a:solidFill>
                <a:latin typeface="+mn-lt"/>
                <a:ea typeface="+mn-ea"/>
                <a:cs typeface="+mn-cs"/>
              </a:defRPr>
            </a:lvl1pPr>
            <a:lvl2pPr marL="609722" algn="l" defTabSz="609722" rtl="0" eaLnBrk="1" latinLnBrk="0" hangingPunct="1">
              <a:defRPr sz="2400" kern="1200">
                <a:solidFill>
                  <a:schemeClr val="tx1"/>
                </a:solidFill>
                <a:latin typeface="+mn-lt"/>
                <a:ea typeface="+mn-ea"/>
                <a:cs typeface="+mn-cs"/>
              </a:defRPr>
            </a:lvl2pPr>
            <a:lvl3pPr marL="1219444" algn="l" defTabSz="609722" rtl="0" eaLnBrk="1" latinLnBrk="0" hangingPunct="1">
              <a:defRPr sz="2400" kern="1200">
                <a:solidFill>
                  <a:schemeClr val="tx1"/>
                </a:solidFill>
                <a:latin typeface="+mn-lt"/>
                <a:ea typeface="+mn-ea"/>
                <a:cs typeface="+mn-cs"/>
              </a:defRPr>
            </a:lvl3pPr>
            <a:lvl4pPr marL="1829166" algn="l" defTabSz="609722" rtl="0" eaLnBrk="1" latinLnBrk="0" hangingPunct="1">
              <a:defRPr sz="2400" kern="1200">
                <a:solidFill>
                  <a:schemeClr val="tx1"/>
                </a:solidFill>
                <a:latin typeface="+mn-lt"/>
                <a:ea typeface="+mn-ea"/>
                <a:cs typeface="+mn-cs"/>
              </a:defRPr>
            </a:lvl4pPr>
            <a:lvl5pPr marL="2438888" algn="l" defTabSz="609722" rtl="0" eaLnBrk="1" latinLnBrk="0" hangingPunct="1">
              <a:defRPr sz="2400" kern="1200">
                <a:solidFill>
                  <a:schemeClr val="tx1"/>
                </a:solidFill>
                <a:latin typeface="+mn-lt"/>
                <a:ea typeface="+mn-ea"/>
                <a:cs typeface="+mn-cs"/>
              </a:defRPr>
            </a:lvl5pPr>
            <a:lvl6pPr marL="3048610" algn="l" defTabSz="609722" rtl="0" eaLnBrk="1" latinLnBrk="0" hangingPunct="1">
              <a:defRPr sz="2400" kern="1200">
                <a:solidFill>
                  <a:schemeClr val="tx1"/>
                </a:solidFill>
                <a:latin typeface="+mn-lt"/>
                <a:ea typeface="+mn-ea"/>
                <a:cs typeface="+mn-cs"/>
              </a:defRPr>
            </a:lvl6pPr>
            <a:lvl7pPr marL="3658332" algn="l" defTabSz="609722" rtl="0" eaLnBrk="1" latinLnBrk="0" hangingPunct="1">
              <a:defRPr sz="2400" kern="1200">
                <a:solidFill>
                  <a:schemeClr val="tx1"/>
                </a:solidFill>
                <a:latin typeface="+mn-lt"/>
                <a:ea typeface="+mn-ea"/>
                <a:cs typeface="+mn-cs"/>
              </a:defRPr>
            </a:lvl7pPr>
            <a:lvl8pPr marL="4268053" algn="l" defTabSz="609722" rtl="0" eaLnBrk="1" latinLnBrk="0" hangingPunct="1">
              <a:defRPr sz="2400" kern="1200">
                <a:solidFill>
                  <a:schemeClr val="tx1"/>
                </a:solidFill>
                <a:latin typeface="+mn-lt"/>
                <a:ea typeface="+mn-ea"/>
                <a:cs typeface="+mn-cs"/>
              </a:defRPr>
            </a:lvl8pPr>
            <a:lvl9pPr marL="4877775" algn="l" defTabSz="609722" rtl="0" eaLnBrk="1" latinLnBrk="0" hangingPunct="1">
              <a:defRPr sz="2400" kern="1200">
                <a:solidFill>
                  <a:schemeClr val="tx1"/>
                </a:solidFill>
                <a:latin typeface="+mn-lt"/>
                <a:ea typeface="+mn-ea"/>
                <a:cs typeface="+mn-cs"/>
              </a:defRPr>
            </a:lvl9pPr>
          </a:lstStyle>
          <a:p>
            <a:pPr rtl="0"/>
            <a:r>
              <a:rPr lang="fr-CA" sz="800" spc="180">
                <a:solidFill>
                  <a:schemeClr val="tx2"/>
                </a:solidFill>
              </a:rPr>
              <a:t>Hydro-Québec</a:t>
            </a:r>
          </a:p>
        </p:txBody>
      </p:sp>
      <p:sp>
        <p:nvSpPr>
          <p:cNvPr id="7" name="ZoneTexte 6">
            <a:extLst>
              <a:ext uri="{FF2B5EF4-FFF2-40B4-BE49-F238E27FC236}">
                <a16:creationId xmlns:a16="http://schemas.microsoft.com/office/drawing/2014/main" id="{43976CC5-7DEA-92C6-38D6-4BC21266788B}"/>
              </a:ext>
            </a:extLst>
          </p:cNvPr>
          <p:cNvSpPr txBox="1"/>
          <p:nvPr>
            <p:extLst>
              <p:ext uri="{1162E1C5-73C7-4A58-AE30-91384D911F3F}">
                <p184:classification xmlns:p184="http://schemas.microsoft.com/office/powerpoint/2018/4/main" val="hdr"/>
              </p:ext>
            </p:extLst>
          </p:nvPr>
        </p:nvSpPr>
        <p:spPr>
          <a:xfrm>
            <a:off x="11676063" y="63500"/>
            <a:ext cx="487362" cy="182880"/>
          </a:xfrm>
          <a:prstGeom prst="rect">
            <a:avLst/>
          </a:prstGeom>
        </p:spPr>
        <p:txBody>
          <a:bodyPr horzOverflow="overflow" lIns="0" tIns="0" rIns="0" bIns="0">
            <a:spAutoFit/>
          </a:bodyPr>
          <a:lstStyle/>
          <a:p>
            <a:pPr algn="l"/>
            <a:r>
              <a:rPr lang="fr-CA" sz="1200">
                <a:solidFill>
                  <a:srgbClr val="000000"/>
                </a:solidFill>
                <a:latin typeface="Calibri" panose="020F0502020204030204" pitchFamily="34" charset="0"/>
                <a:cs typeface="Calibri" panose="020F0502020204030204" pitchFamily="34" charset="0"/>
              </a:rPr>
              <a:t>Interne</a:t>
            </a:r>
          </a:p>
        </p:txBody>
      </p:sp>
    </p:spTree>
    <p:extLst>
      <p:ext uri="{BB962C8B-B14F-4D97-AF65-F5344CB8AC3E}">
        <p14:creationId xmlns:p14="http://schemas.microsoft.com/office/powerpoint/2010/main" val="77111201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Lst>
  <p:hf hdr="0" dt="0"/>
  <p:txStyles>
    <p:titleStyle>
      <a:lvl1pPr algn="l" defTabSz="914217" rtl="0" eaLnBrk="1" latinLnBrk="0" hangingPunct="1">
        <a:lnSpc>
          <a:spcPct val="90000"/>
        </a:lnSpc>
        <a:spcBef>
          <a:spcPct val="0"/>
        </a:spcBef>
        <a:buNone/>
        <a:defRPr sz="3599" b="1" kern="1200">
          <a:solidFill>
            <a:schemeClr val="tx2"/>
          </a:solidFill>
          <a:latin typeface="+mj-lt"/>
          <a:ea typeface="+mj-ea"/>
          <a:cs typeface="+mj-cs"/>
        </a:defRPr>
      </a:lvl1pPr>
    </p:titleStyle>
    <p:bodyStyle>
      <a:lvl1pPr marL="0" indent="0" algn="l" defTabSz="914217" rtl="0" eaLnBrk="1" latinLnBrk="0" hangingPunct="1">
        <a:lnSpc>
          <a:spcPct val="100000"/>
        </a:lnSpc>
        <a:spcBef>
          <a:spcPts val="1800"/>
        </a:spcBef>
        <a:buFont typeface="Arial" panose="020B0604020202020204" pitchFamily="34" charset="0"/>
        <a:buNone/>
        <a:defRPr sz="2000" b="1" kern="1200">
          <a:solidFill>
            <a:schemeClr val="accent2"/>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600" kern="1200">
          <a:solidFill>
            <a:schemeClr val="tx2"/>
          </a:solidFill>
          <a:latin typeface="+mn-lt"/>
          <a:ea typeface="+mn-ea"/>
          <a:cs typeface="+mn-cs"/>
        </a:defRPr>
      </a:lvl2pPr>
      <a:lvl3pPr marL="228554" indent="-228554" algn="l" defTabSz="914217" rtl="0" eaLnBrk="1" latinLnBrk="0" hangingPunct="1">
        <a:lnSpc>
          <a:spcPct val="100000"/>
        </a:lnSpc>
        <a:spcBef>
          <a:spcPts val="1000"/>
        </a:spcBef>
        <a:buFont typeface="Arial" panose="020B0604020202020204" pitchFamily="34" charset="0"/>
        <a:buChar char="•"/>
        <a:defRPr sz="1600" kern="1200">
          <a:solidFill>
            <a:schemeClr val="tx2"/>
          </a:solidFill>
          <a:latin typeface="+mn-lt"/>
          <a:ea typeface="+mn-ea"/>
          <a:cs typeface="+mn-cs"/>
        </a:defRPr>
      </a:lvl3pPr>
      <a:lvl4pPr marL="444411" indent="-177764" algn="l" defTabSz="914217"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0" indent="0" algn="l" defTabSz="914217" rtl="0" eaLnBrk="1" latinLnBrk="0" hangingPunct="1">
        <a:lnSpc>
          <a:spcPct val="100000"/>
        </a:lnSpc>
        <a:spcBef>
          <a:spcPts val="1200"/>
        </a:spcBef>
        <a:buFont typeface="Arial" panose="020B0604020202020204" pitchFamily="34" charset="0"/>
        <a:buNone/>
        <a:defRPr sz="1200" i="1" kern="1200">
          <a:solidFill>
            <a:schemeClr val="tx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72">
          <p15:clr>
            <a:srgbClr val="F26B43"/>
          </p15:clr>
        </p15:guide>
        <p15:guide id="4" pos="1348">
          <p15:clr>
            <a:srgbClr val="F26B43"/>
          </p15:clr>
        </p15:guide>
        <p15:guide id="5" pos="1484">
          <p15:clr>
            <a:srgbClr val="F26B43"/>
          </p15:clr>
        </p15:guide>
        <p15:guide id="6" pos="2560">
          <p15:clr>
            <a:srgbClr val="F26B43"/>
          </p15:clr>
        </p15:guide>
        <p15:guide id="7" pos="2696">
          <p15:clr>
            <a:srgbClr val="F26B43"/>
          </p15:clr>
        </p15:guide>
        <p15:guide id="8" pos="3771">
          <p15:clr>
            <a:srgbClr val="F26B43"/>
          </p15:clr>
        </p15:guide>
        <p15:guide id="9" pos="3908">
          <p15:clr>
            <a:srgbClr val="F26B43"/>
          </p15:clr>
        </p15:guide>
        <p15:guide id="10" pos="4983">
          <p15:clr>
            <a:srgbClr val="F26B43"/>
          </p15:clr>
        </p15:guide>
        <p15:guide id="11" pos="5120">
          <p15:clr>
            <a:srgbClr val="F26B43"/>
          </p15:clr>
        </p15:guide>
        <p15:guide id="12" pos="6195">
          <p15:clr>
            <a:srgbClr val="F26B43"/>
          </p15:clr>
        </p15:guide>
        <p15:guide id="13" pos="6331">
          <p15:clr>
            <a:srgbClr val="F26B43"/>
          </p15:clr>
        </p15:guide>
        <p15:guide id="14" pos="7407">
          <p15:clr>
            <a:srgbClr val="F26B43"/>
          </p15:clr>
        </p15:guide>
        <p15:guide id="17" orient="horz" pos="272">
          <p15:clr>
            <a:srgbClr val="F26B43"/>
          </p15:clr>
        </p15:guide>
        <p15:guide id="18" orient="horz" pos="1440">
          <p15:clr>
            <a:srgbClr val="F26B43"/>
          </p15:clr>
        </p15:guide>
        <p15:guide id="19" orient="horz" pos="1576">
          <p15:clr>
            <a:srgbClr val="F26B43"/>
          </p15:clr>
        </p15:guide>
        <p15:guide id="20" orient="horz" pos="2744">
          <p15:clr>
            <a:srgbClr val="F26B43"/>
          </p15:clr>
        </p15:guide>
        <p15:guide id="21" orient="horz" pos="2880">
          <p15:clr>
            <a:srgbClr val="F26B43"/>
          </p15:clr>
        </p15:guide>
        <p15:guide id="22" orient="horz" pos="40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76.png"/><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13" Type="http://schemas.openxmlformats.org/officeDocument/2006/relationships/tags" Target="../tags/tag193.xml"/><Relationship Id="rId18" Type="http://schemas.openxmlformats.org/officeDocument/2006/relationships/tags" Target="../tags/tag198.xml"/><Relationship Id="rId26" Type="http://schemas.openxmlformats.org/officeDocument/2006/relationships/tags" Target="../tags/tag206.xml"/><Relationship Id="rId39" Type="http://schemas.openxmlformats.org/officeDocument/2006/relationships/tags" Target="../tags/tag219.xml"/><Relationship Id="rId21" Type="http://schemas.openxmlformats.org/officeDocument/2006/relationships/tags" Target="../tags/tag201.xml"/><Relationship Id="rId34" Type="http://schemas.openxmlformats.org/officeDocument/2006/relationships/tags" Target="../tags/tag214.xml"/><Relationship Id="rId42" Type="http://schemas.openxmlformats.org/officeDocument/2006/relationships/tags" Target="../tags/tag222.xml"/><Relationship Id="rId47" Type="http://schemas.openxmlformats.org/officeDocument/2006/relationships/tags" Target="../tags/tag227.xml"/><Relationship Id="rId50" Type="http://schemas.openxmlformats.org/officeDocument/2006/relationships/tags" Target="../tags/tag230.xml"/><Relationship Id="rId55" Type="http://schemas.openxmlformats.org/officeDocument/2006/relationships/tags" Target="../tags/tag235.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tags" Target="../tags/tag197.xml"/><Relationship Id="rId25" Type="http://schemas.openxmlformats.org/officeDocument/2006/relationships/tags" Target="../tags/tag205.xml"/><Relationship Id="rId33" Type="http://schemas.openxmlformats.org/officeDocument/2006/relationships/tags" Target="../tags/tag213.xml"/><Relationship Id="rId38" Type="http://schemas.openxmlformats.org/officeDocument/2006/relationships/tags" Target="../tags/tag218.xml"/><Relationship Id="rId46" Type="http://schemas.openxmlformats.org/officeDocument/2006/relationships/tags" Target="../tags/tag226.xml"/><Relationship Id="rId59" Type="http://schemas.openxmlformats.org/officeDocument/2006/relationships/hyperlink" Target="https://hydroquebec.sharepoint.com/:x:/r/sites/ITM-VPTIC-000543/Documents%20contrls/R%C3%A9f%C3%A9rentiels/TBM%20-%20Taxo%20des%20produits%20GTN.xlsx?d=w69387ac9dffd42b08916b733d3227bd2&amp;csf=1&amp;web=1&amp;e=5e3tbs" TargetMode="External"/><Relationship Id="rId2" Type="http://schemas.openxmlformats.org/officeDocument/2006/relationships/tags" Target="../tags/tag182.xml"/><Relationship Id="rId16" Type="http://schemas.openxmlformats.org/officeDocument/2006/relationships/tags" Target="../tags/tag196.xml"/><Relationship Id="rId20" Type="http://schemas.openxmlformats.org/officeDocument/2006/relationships/tags" Target="../tags/tag200.xml"/><Relationship Id="rId29" Type="http://schemas.openxmlformats.org/officeDocument/2006/relationships/tags" Target="../tags/tag209.xml"/><Relationship Id="rId41" Type="http://schemas.openxmlformats.org/officeDocument/2006/relationships/tags" Target="../tags/tag221.xml"/><Relationship Id="rId54" Type="http://schemas.openxmlformats.org/officeDocument/2006/relationships/tags" Target="../tags/tag234.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24" Type="http://schemas.openxmlformats.org/officeDocument/2006/relationships/tags" Target="../tags/tag204.xml"/><Relationship Id="rId32" Type="http://schemas.openxmlformats.org/officeDocument/2006/relationships/tags" Target="../tags/tag212.xml"/><Relationship Id="rId37" Type="http://schemas.openxmlformats.org/officeDocument/2006/relationships/tags" Target="../tags/tag217.xml"/><Relationship Id="rId40" Type="http://schemas.openxmlformats.org/officeDocument/2006/relationships/tags" Target="../tags/tag220.xml"/><Relationship Id="rId45" Type="http://schemas.openxmlformats.org/officeDocument/2006/relationships/tags" Target="../tags/tag225.xml"/><Relationship Id="rId53" Type="http://schemas.openxmlformats.org/officeDocument/2006/relationships/tags" Target="../tags/tag233.xml"/><Relationship Id="rId58" Type="http://schemas.openxmlformats.org/officeDocument/2006/relationships/notesSlide" Target="../notesSlides/notesSlide10.xml"/><Relationship Id="rId5" Type="http://schemas.openxmlformats.org/officeDocument/2006/relationships/tags" Target="../tags/tag185.xml"/><Relationship Id="rId15" Type="http://schemas.openxmlformats.org/officeDocument/2006/relationships/tags" Target="../tags/tag195.xml"/><Relationship Id="rId23" Type="http://schemas.openxmlformats.org/officeDocument/2006/relationships/tags" Target="../tags/tag203.xml"/><Relationship Id="rId28" Type="http://schemas.openxmlformats.org/officeDocument/2006/relationships/tags" Target="../tags/tag208.xml"/><Relationship Id="rId36" Type="http://schemas.openxmlformats.org/officeDocument/2006/relationships/tags" Target="../tags/tag216.xml"/><Relationship Id="rId49" Type="http://schemas.openxmlformats.org/officeDocument/2006/relationships/tags" Target="../tags/tag229.xml"/><Relationship Id="rId57" Type="http://schemas.openxmlformats.org/officeDocument/2006/relationships/slideLayout" Target="../slideLayouts/slideLayout52.xml"/><Relationship Id="rId10" Type="http://schemas.openxmlformats.org/officeDocument/2006/relationships/tags" Target="../tags/tag190.xml"/><Relationship Id="rId19" Type="http://schemas.openxmlformats.org/officeDocument/2006/relationships/tags" Target="../tags/tag199.xml"/><Relationship Id="rId31" Type="http://schemas.openxmlformats.org/officeDocument/2006/relationships/tags" Target="../tags/tag211.xml"/><Relationship Id="rId44" Type="http://schemas.openxmlformats.org/officeDocument/2006/relationships/tags" Target="../tags/tag224.xml"/><Relationship Id="rId52" Type="http://schemas.openxmlformats.org/officeDocument/2006/relationships/tags" Target="../tags/tag232.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 Id="rId22" Type="http://schemas.openxmlformats.org/officeDocument/2006/relationships/tags" Target="../tags/tag202.xml"/><Relationship Id="rId27" Type="http://schemas.openxmlformats.org/officeDocument/2006/relationships/tags" Target="../tags/tag207.xml"/><Relationship Id="rId30" Type="http://schemas.openxmlformats.org/officeDocument/2006/relationships/tags" Target="../tags/tag210.xml"/><Relationship Id="rId35" Type="http://schemas.openxmlformats.org/officeDocument/2006/relationships/tags" Target="../tags/tag215.xml"/><Relationship Id="rId43" Type="http://schemas.openxmlformats.org/officeDocument/2006/relationships/tags" Target="../tags/tag223.xml"/><Relationship Id="rId48" Type="http://schemas.openxmlformats.org/officeDocument/2006/relationships/tags" Target="../tags/tag228.xml"/><Relationship Id="rId56" Type="http://schemas.openxmlformats.org/officeDocument/2006/relationships/tags" Target="../tags/tag236.xml"/><Relationship Id="rId8" Type="http://schemas.openxmlformats.org/officeDocument/2006/relationships/tags" Target="../tags/tag188.xml"/><Relationship Id="rId51" Type="http://schemas.openxmlformats.org/officeDocument/2006/relationships/tags" Target="../tags/tag231.xml"/><Relationship Id="rId3" Type="http://schemas.openxmlformats.org/officeDocument/2006/relationships/tags" Target="../tags/tag183.xml"/></Relationships>
</file>

<file path=ppt/slides/_rels/slide12.xml.rels><?xml version="1.0" encoding="UTF-8" standalone="yes"?>
<Relationships xmlns="http://schemas.openxmlformats.org/package/2006/relationships"><Relationship Id="rId13" Type="http://schemas.openxmlformats.org/officeDocument/2006/relationships/tags" Target="../tags/tag249.xml"/><Relationship Id="rId18" Type="http://schemas.openxmlformats.org/officeDocument/2006/relationships/tags" Target="../tags/tag254.xml"/><Relationship Id="rId26" Type="http://schemas.openxmlformats.org/officeDocument/2006/relationships/tags" Target="../tags/tag262.xml"/><Relationship Id="rId39" Type="http://schemas.openxmlformats.org/officeDocument/2006/relationships/tags" Target="../tags/tag275.xml"/><Relationship Id="rId21" Type="http://schemas.openxmlformats.org/officeDocument/2006/relationships/tags" Target="../tags/tag257.xml"/><Relationship Id="rId34" Type="http://schemas.openxmlformats.org/officeDocument/2006/relationships/tags" Target="../tags/tag270.xml"/><Relationship Id="rId42" Type="http://schemas.openxmlformats.org/officeDocument/2006/relationships/tags" Target="../tags/tag278.xml"/><Relationship Id="rId47" Type="http://schemas.openxmlformats.org/officeDocument/2006/relationships/tags" Target="../tags/tag283.xml"/><Relationship Id="rId50" Type="http://schemas.openxmlformats.org/officeDocument/2006/relationships/tags" Target="../tags/tag286.xml"/><Relationship Id="rId55" Type="http://schemas.openxmlformats.org/officeDocument/2006/relationships/image" Target="../media/image77.png"/><Relationship Id="rId63" Type="http://schemas.openxmlformats.org/officeDocument/2006/relationships/image" Target="../media/image84.png"/><Relationship Id="rId68" Type="http://schemas.openxmlformats.org/officeDocument/2006/relationships/image" Target="../media/image89.svg"/><Relationship Id="rId76" Type="http://schemas.openxmlformats.org/officeDocument/2006/relationships/image" Target="../media/image97.svg"/><Relationship Id="rId84" Type="http://schemas.openxmlformats.org/officeDocument/2006/relationships/image" Target="../media/image105.svg"/><Relationship Id="rId7" Type="http://schemas.openxmlformats.org/officeDocument/2006/relationships/tags" Target="../tags/tag243.xml"/><Relationship Id="rId71" Type="http://schemas.openxmlformats.org/officeDocument/2006/relationships/image" Target="../media/image92.png"/><Relationship Id="rId2" Type="http://schemas.openxmlformats.org/officeDocument/2006/relationships/tags" Target="../tags/tag238.xml"/><Relationship Id="rId16" Type="http://schemas.openxmlformats.org/officeDocument/2006/relationships/tags" Target="../tags/tag252.xml"/><Relationship Id="rId29" Type="http://schemas.openxmlformats.org/officeDocument/2006/relationships/tags" Target="../tags/tag265.xml"/><Relationship Id="rId11" Type="http://schemas.openxmlformats.org/officeDocument/2006/relationships/tags" Target="../tags/tag247.xml"/><Relationship Id="rId24" Type="http://schemas.openxmlformats.org/officeDocument/2006/relationships/tags" Target="../tags/tag260.xml"/><Relationship Id="rId32" Type="http://schemas.openxmlformats.org/officeDocument/2006/relationships/tags" Target="../tags/tag268.xml"/><Relationship Id="rId37" Type="http://schemas.openxmlformats.org/officeDocument/2006/relationships/tags" Target="../tags/tag273.xml"/><Relationship Id="rId40" Type="http://schemas.openxmlformats.org/officeDocument/2006/relationships/tags" Target="../tags/tag276.xml"/><Relationship Id="rId45" Type="http://schemas.openxmlformats.org/officeDocument/2006/relationships/tags" Target="../tags/tag281.xml"/><Relationship Id="rId53" Type="http://schemas.openxmlformats.org/officeDocument/2006/relationships/slideLayout" Target="../slideLayouts/slideLayout93.xml"/><Relationship Id="rId58" Type="http://schemas.openxmlformats.org/officeDocument/2006/relationships/image" Target="../media/image79.svg"/><Relationship Id="rId66" Type="http://schemas.openxmlformats.org/officeDocument/2006/relationships/image" Target="../media/image87.svg"/><Relationship Id="rId74" Type="http://schemas.openxmlformats.org/officeDocument/2006/relationships/image" Target="../media/image95.svg"/><Relationship Id="rId79" Type="http://schemas.openxmlformats.org/officeDocument/2006/relationships/image" Target="../media/image100.png"/><Relationship Id="rId5" Type="http://schemas.openxmlformats.org/officeDocument/2006/relationships/tags" Target="../tags/tag241.xml"/><Relationship Id="rId61" Type="http://schemas.openxmlformats.org/officeDocument/2006/relationships/image" Target="../media/image82.png"/><Relationship Id="rId82" Type="http://schemas.openxmlformats.org/officeDocument/2006/relationships/image" Target="../media/image103.svg"/><Relationship Id="rId19" Type="http://schemas.openxmlformats.org/officeDocument/2006/relationships/tags" Target="../tags/tag255.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tags" Target="../tags/tag250.xml"/><Relationship Id="rId22" Type="http://schemas.openxmlformats.org/officeDocument/2006/relationships/tags" Target="../tags/tag258.xml"/><Relationship Id="rId27" Type="http://schemas.openxmlformats.org/officeDocument/2006/relationships/tags" Target="../tags/tag263.xml"/><Relationship Id="rId30" Type="http://schemas.openxmlformats.org/officeDocument/2006/relationships/tags" Target="../tags/tag266.xml"/><Relationship Id="rId35" Type="http://schemas.openxmlformats.org/officeDocument/2006/relationships/tags" Target="../tags/tag271.xml"/><Relationship Id="rId43" Type="http://schemas.openxmlformats.org/officeDocument/2006/relationships/tags" Target="../tags/tag279.xml"/><Relationship Id="rId48" Type="http://schemas.openxmlformats.org/officeDocument/2006/relationships/tags" Target="../tags/tag284.xml"/><Relationship Id="rId56" Type="http://schemas.openxmlformats.org/officeDocument/2006/relationships/image" Target="../media/image11.png"/><Relationship Id="rId64" Type="http://schemas.openxmlformats.org/officeDocument/2006/relationships/image" Target="../media/image85.svg"/><Relationship Id="rId69" Type="http://schemas.openxmlformats.org/officeDocument/2006/relationships/image" Target="../media/image90.png"/><Relationship Id="rId77" Type="http://schemas.openxmlformats.org/officeDocument/2006/relationships/image" Target="../media/image98.png"/><Relationship Id="rId8" Type="http://schemas.openxmlformats.org/officeDocument/2006/relationships/tags" Target="../tags/tag244.xml"/><Relationship Id="rId51" Type="http://schemas.openxmlformats.org/officeDocument/2006/relationships/tags" Target="../tags/tag287.xml"/><Relationship Id="rId72" Type="http://schemas.openxmlformats.org/officeDocument/2006/relationships/image" Target="../media/image93.svg"/><Relationship Id="rId80" Type="http://schemas.openxmlformats.org/officeDocument/2006/relationships/image" Target="../media/image101.svg"/><Relationship Id="rId85" Type="http://schemas.openxmlformats.org/officeDocument/2006/relationships/image" Target="../media/image106.png"/><Relationship Id="rId3" Type="http://schemas.openxmlformats.org/officeDocument/2006/relationships/tags" Target="../tags/tag239.xml"/><Relationship Id="rId12" Type="http://schemas.openxmlformats.org/officeDocument/2006/relationships/tags" Target="../tags/tag248.xml"/><Relationship Id="rId17" Type="http://schemas.openxmlformats.org/officeDocument/2006/relationships/tags" Target="../tags/tag253.xml"/><Relationship Id="rId25" Type="http://schemas.openxmlformats.org/officeDocument/2006/relationships/tags" Target="../tags/tag261.xml"/><Relationship Id="rId33" Type="http://schemas.openxmlformats.org/officeDocument/2006/relationships/tags" Target="../tags/tag269.xml"/><Relationship Id="rId38" Type="http://schemas.openxmlformats.org/officeDocument/2006/relationships/tags" Target="../tags/tag274.xml"/><Relationship Id="rId46" Type="http://schemas.openxmlformats.org/officeDocument/2006/relationships/tags" Target="../tags/tag282.xml"/><Relationship Id="rId59" Type="http://schemas.openxmlformats.org/officeDocument/2006/relationships/image" Target="../media/image80.png"/><Relationship Id="rId67" Type="http://schemas.openxmlformats.org/officeDocument/2006/relationships/image" Target="../media/image88.png"/><Relationship Id="rId20" Type="http://schemas.openxmlformats.org/officeDocument/2006/relationships/tags" Target="../tags/tag256.xml"/><Relationship Id="rId41" Type="http://schemas.openxmlformats.org/officeDocument/2006/relationships/tags" Target="../tags/tag277.xml"/><Relationship Id="rId54" Type="http://schemas.openxmlformats.org/officeDocument/2006/relationships/notesSlide" Target="../notesSlides/notesSlide11.xml"/><Relationship Id="rId62" Type="http://schemas.openxmlformats.org/officeDocument/2006/relationships/image" Target="../media/image83.svg"/><Relationship Id="rId70" Type="http://schemas.openxmlformats.org/officeDocument/2006/relationships/image" Target="../media/image91.svg"/><Relationship Id="rId75" Type="http://schemas.openxmlformats.org/officeDocument/2006/relationships/image" Target="../media/image96.png"/><Relationship Id="rId83" Type="http://schemas.openxmlformats.org/officeDocument/2006/relationships/image" Target="../media/image104.png"/><Relationship Id="rId1" Type="http://schemas.openxmlformats.org/officeDocument/2006/relationships/tags" Target="../tags/tag237.xml"/><Relationship Id="rId6" Type="http://schemas.openxmlformats.org/officeDocument/2006/relationships/tags" Target="../tags/tag242.xml"/><Relationship Id="rId15" Type="http://schemas.openxmlformats.org/officeDocument/2006/relationships/tags" Target="../tags/tag251.xml"/><Relationship Id="rId23" Type="http://schemas.openxmlformats.org/officeDocument/2006/relationships/tags" Target="../tags/tag259.xml"/><Relationship Id="rId28" Type="http://schemas.openxmlformats.org/officeDocument/2006/relationships/tags" Target="../tags/tag264.xml"/><Relationship Id="rId36" Type="http://schemas.openxmlformats.org/officeDocument/2006/relationships/tags" Target="../tags/tag272.xml"/><Relationship Id="rId49" Type="http://schemas.openxmlformats.org/officeDocument/2006/relationships/tags" Target="../tags/tag285.xml"/><Relationship Id="rId57" Type="http://schemas.openxmlformats.org/officeDocument/2006/relationships/image" Target="../media/image78.png"/><Relationship Id="rId10" Type="http://schemas.openxmlformats.org/officeDocument/2006/relationships/tags" Target="../tags/tag246.xml"/><Relationship Id="rId31" Type="http://schemas.openxmlformats.org/officeDocument/2006/relationships/tags" Target="../tags/tag267.xml"/><Relationship Id="rId44" Type="http://schemas.openxmlformats.org/officeDocument/2006/relationships/tags" Target="../tags/tag280.xml"/><Relationship Id="rId52" Type="http://schemas.openxmlformats.org/officeDocument/2006/relationships/tags" Target="../tags/tag288.xml"/><Relationship Id="rId60" Type="http://schemas.openxmlformats.org/officeDocument/2006/relationships/image" Target="../media/image81.svg"/><Relationship Id="rId65" Type="http://schemas.openxmlformats.org/officeDocument/2006/relationships/image" Target="../media/image86.png"/><Relationship Id="rId73" Type="http://schemas.openxmlformats.org/officeDocument/2006/relationships/image" Target="../media/image94.png"/><Relationship Id="rId78" Type="http://schemas.openxmlformats.org/officeDocument/2006/relationships/image" Target="../media/image99.svg"/><Relationship Id="rId81" Type="http://schemas.openxmlformats.org/officeDocument/2006/relationships/image" Target="../media/image102.png"/><Relationship Id="rId86" Type="http://schemas.openxmlformats.org/officeDocument/2006/relationships/image" Target="../media/image107.sv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microsoft.com/office/2007/relationships/hdphoto" Target="../media/hdphoto5.wdp"/><Relationship Id="rId3" Type="http://schemas.openxmlformats.org/officeDocument/2006/relationships/tags" Target="../tags/tag291.xml"/><Relationship Id="rId7" Type="http://schemas.openxmlformats.org/officeDocument/2006/relationships/slideLayout" Target="../slideLayouts/slideLayout93.xml"/><Relationship Id="rId12" Type="http://schemas.openxmlformats.org/officeDocument/2006/relationships/image" Target="../media/image111.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image" Target="../media/image110.emf"/><Relationship Id="rId5" Type="http://schemas.openxmlformats.org/officeDocument/2006/relationships/tags" Target="../tags/tag293.xml"/><Relationship Id="rId10" Type="http://schemas.openxmlformats.org/officeDocument/2006/relationships/image" Target="../media/image109.png"/><Relationship Id="rId4" Type="http://schemas.openxmlformats.org/officeDocument/2006/relationships/tags" Target="../tags/tag292.xml"/><Relationship Id="rId9" Type="http://schemas.openxmlformats.org/officeDocument/2006/relationships/image" Target="../media/image108.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7.xml"/><Relationship Id="rId1" Type="http://schemas.openxmlformats.org/officeDocument/2006/relationships/tags" Target="../tags/tag29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9.xml"/><Relationship Id="rId1" Type="http://schemas.openxmlformats.org/officeDocument/2006/relationships/tags" Target="../tags/tag298.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01.xml"/><Relationship Id="rId1" Type="http://schemas.openxmlformats.org/officeDocument/2006/relationships/tags" Target="../tags/tag30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03.xml"/><Relationship Id="rId1" Type="http://schemas.openxmlformats.org/officeDocument/2006/relationships/tags" Target="../tags/tag302.xml"/><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05.xml"/><Relationship Id="rId1" Type="http://schemas.openxmlformats.org/officeDocument/2006/relationships/tags" Target="../tags/tag304.xml"/><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07.xml"/><Relationship Id="rId1" Type="http://schemas.openxmlformats.org/officeDocument/2006/relationships/tags" Target="../tags/tag306.xml"/><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9.xml"/><Relationship Id="rId1" Type="http://schemas.openxmlformats.org/officeDocument/2006/relationships/tags" Target="../tags/tag308.xml"/><Relationship Id="rId5" Type="http://schemas.openxmlformats.org/officeDocument/2006/relationships/image" Target="../media/image12.emf"/><Relationship Id="rId4" Type="http://schemas.openxmlformats.org/officeDocument/2006/relationships/oleObject" Target="../embeddings/oleObject66.bin"/></Relationships>
</file>

<file path=ppt/slides/_rels/slide25.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 Id="rId4"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112.pn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image" Target="../media/image12.emf"/><Relationship Id="rId5" Type="http://schemas.openxmlformats.org/officeDocument/2006/relationships/tags" Target="../tags/tag317.xml"/><Relationship Id="rId10" Type="http://schemas.openxmlformats.org/officeDocument/2006/relationships/oleObject" Target="../embeddings/oleObject67.bin"/><Relationship Id="rId4" Type="http://schemas.openxmlformats.org/officeDocument/2006/relationships/tags" Target="../tags/tag316.xml"/><Relationship Id="rId9"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322.xml"/><Relationship Id="rId7" Type="http://schemas.openxmlformats.org/officeDocument/2006/relationships/oleObject" Target="../embeddings/oleObject68.bin"/><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slideLayout" Target="../slideLayouts/slideLayout107.xml"/><Relationship Id="rId5" Type="http://schemas.openxmlformats.org/officeDocument/2006/relationships/tags" Target="../tags/tag324.xml"/><Relationship Id="rId4" Type="http://schemas.openxmlformats.org/officeDocument/2006/relationships/tags" Target="../tags/tag323.xml"/></Relationships>
</file>

<file path=ppt/slides/_rels/slide28.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image" Target="../media/image12.emf"/><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oleObject" Target="../embeddings/oleObject69.bin"/><Relationship Id="rId5" Type="http://schemas.openxmlformats.org/officeDocument/2006/relationships/slideLayout" Target="../slideLayouts/slideLayout107.xml"/><Relationship Id="rId4" Type="http://schemas.openxmlformats.org/officeDocument/2006/relationships/tags" Target="../tags/tag328.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notesSlide" Target="../notesSlides/notesSlide3.xml"/><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21.xml"/><Relationship Id="rId16" Type="http://schemas.openxmlformats.org/officeDocument/2006/relationships/image" Target="../media/image26.svg"/><Relationship Id="rId1" Type="http://schemas.openxmlformats.org/officeDocument/2006/relationships/tags" Target="../tags/tag68.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tags" Target="../tags/tag69.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6" Type="http://schemas.openxmlformats.org/officeDocument/2006/relationships/tags" Target="../tags/tag95.xml"/><Relationship Id="rId117" Type="http://schemas.openxmlformats.org/officeDocument/2006/relationships/image" Target="../media/image51.svg"/><Relationship Id="rId21" Type="http://schemas.openxmlformats.org/officeDocument/2006/relationships/tags" Target="../tags/tag90.xml"/><Relationship Id="rId42" Type="http://schemas.openxmlformats.org/officeDocument/2006/relationships/tags" Target="../tags/tag111.xml"/><Relationship Id="rId47" Type="http://schemas.openxmlformats.org/officeDocument/2006/relationships/tags" Target="../tags/tag116.xml"/><Relationship Id="rId63" Type="http://schemas.openxmlformats.org/officeDocument/2006/relationships/tags" Target="../tags/tag132.xml"/><Relationship Id="rId68" Type="http://schemas.openxmlformats.org/officeDocument/2006/relationships/tags" Target="../tags/tag137.xml"/><Relationship Id="rId84" Type="http://schemas.openxmlformats.org/officeDocument/2006/relationships/tags" Target="../tags/tag153.xml"/><Relationship Id="rId89" Type="http://schemas.openxmlformats.org/officeDocument/2006/relationships/notesSlide" Target="../notesSlides/notesSlide5.xml"/><Relationship Id="rId112" Type="http://schemas.openxmlformats.org/officeDocument/2006/relationships/image" Target="../media/image46.png"/><Relationship Id="rId133" Type="http://schemas.openxmlformats.org/officeDocument/2006/relationships/image" Target="../media/image64.svg"/><Relationship Id="rId138" Type="http://schemas.openxmlformats.org/officeDocument/2006/relationships/image" Target="../media/image69.png"/><Relationship Id="rId16" Type="http://schemas.openxmlformats.org/officeDocument/2006/relationships/tags" Target="../tags/tag85.xml"/><Relationship Id="rId107" Type="http://schemas.openxmlformats.org/officeDocument/2006/relationships/image" Target="../media/image41.svg"/><Relationship Id="rId11" Type="http://schemas.openxmlformats.org/officeDocument/2006/relationships/tags" Target="../tags/tag80.xml"/><Relationship Id="rId32" Type="http://schemas.openxmlformats.org/officeDocument/2006/relationships/tags" Target="../tags/tag101.xml"/><Relationship Id="rId37" Type="http://schemas.openxmlformats.org/officeDocument/2006/relationships/tags" Target="../tags/tag106.xml"/><Relationship Id="rId53" Type="http://schemas.openxmlformats.org/officeDocument/2006/relationships/tags" Target="../tags/tag122.xml"/><Relationship Id="rId58" Type="http://schemas.openxmlformats.org/officeDocument/2006/relationships/tags" Target="../tags/tag127.xml"/><Relationship Id="rId74" Type="http://schemas.openxmlformats.org/officeDocument/2006/relationships/tags" Target="../tags/tag143.xml"/><Relationship Id="rId79" Type="http://schemas.openxmlformats.org/officeDocument/2006/relationships/tags" Target="../tags/tag148.xml"/><Relationship Id="rId102" Type="http://schemas.openxmlformats.org/officeDocument/2006/relationships/image" Target="../media/image36.png"/><Relationship Id="rId123" Type="http://schemas.microsoft.com/office/2007/relationships/hdphoto" Target="../media/hdphoto2.wdp"/><Relationship Id="rId128" Type="http://schemas.openxmlformats.org/officeDocument/2006/relationships/image" Target="../media/image59.png"/><Relationship Id="rId5" Type="http://schemas.openxmlformats.org/officeDocument/2006/relationships/tags" Target="../tags/tag74.xml"/><Relationship Id="rId90" Type="http://schemas.openxmlformats.org/officeDocument/2006/relationships/oleObject" Target="../embeddings/oleObject65.bin"/><Relationship Id="rId95" Type="http://schemas.openxmlformats.org/officeDocument/2006/relationships/image" Target="../media/image29.svg"/><Relationship Id="rId22" Type="http://schemas.openxmlformats.org/officeDocument/2006/relationships/tags" Target="../tags/tag91.xml"/><Relationship Id="rId27" Type="http://schemas.openxmlformats.org/officeDocument/2006/relationships/tags" Target="../tags/tag96.xml"/><Relationship Id="rId43" Type="http://schemas.openxmlformats.org/officeDocument/2006/relationships/tags" Target="../tags/tag112.xml"/><Relationship Id="rId48" Type="http://schemas.openxmlformats.org/officeDocument/2006/relationships/tags" Target="../tags/tag117.xml"/><Relationship Id="rId64" Type="http://schemas.openxmlformats.org/officeDocument/2006/relationships/tags" Target="../tags/tag133.xml"/><Relationship Id="rId69" Type="http://schemas.openxmlformats.org/officeDocument/2006/relationships/tags" Target="../tags/tag138.xml"/><Relationship Id="rId113" Type="http://schemas.openxmlformats.org/officeDocument/2006/relationships/image" Target="../media/image47.svg"/><Relationship Id="rId118" Type="http://schemas.openxmlformats.org/officeDocument/2006/relationships/image" Target="../media/image52.png"/><Relationship Id="rId134" Type="http://schemas.openxmlformats.org/officeDocument/2006/relationships/image" Target="../media/image65.png"/><Relationship Id="rId139" Type="http://schemas.openxmlformats.org/officeDocument/2006/relationships/image" Target="../media/image70.svg"/><Relationship Id="rId8" Type="http://schemas.openxmlformats.org/officeDocument/2006/relationships/tags" Target="../tags/tag77.xml"/><Relationship Id="rId51" Type="http://schemas.openxmlformats.org/officeDocument/2006/relationships/tags" Target="../tags/tag120.xml"/><Relationship Id="rId72" Type="http://schemas.openxmlformats.org/officeDocument/2006/relationships/tags" Target="../tags/tag141.xml"/><Relationship Id="rId80" Type="http://schemas.openxmlformats.org/officeDocument/2006/relationships/tags" Target="../tags/tag149.xml"/><Relationship Id="rId85" Type="http://schemas.openxmlformats.org/officeDocument/2006/relationships/tags" Target="../tags/tag154.xml"/><Relationship Id="rId93" Type="http://schemas.microsoft.com/office/2007/relationships/hdphoto" Target="../media/hdphoto1.wdp"/><Relationship Id="rId98" Type="http://schemas.openxmlformats.org/officeDocument/2006/relationships/image" Target="../media/image32.png"/><Relationship Id="rId121" Type="http://schemas.openxmlformats.org/officeDocument/2006/relationships/image" Target="../media/image55.svg"/><Relationship Id="rId3" Type="http://schemas.openxmlformats.org/officeDocument/2006/relationships/tags" Target="../tags/tag72.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tags" Target="../tags/tag94.xml"/><Relationship Id="rId33" Type="http://schemas.openxmlformats.org/officeDocument/2006/relationships/tags" Target="../tags/tag102.xml"/><Relationship Id="rId38" Type="http://schemas.openxmlformats.org/officeDocument/2006/relationships/tags" Target="../tags/tag107.xml"/><Relationship Id="rId46" Type="http://schemas.openxmlformats.org/officeDocument/2006/relationships/tags" Target="../tags/tag115.xml"/><Relationship Id="rId59" Type="http://schemas.openxmlformats.org/officeDocument/2006/relationships/tags" Target="../tags/tag128.xml"/><Relationship Id="rId67" Type="http://schemas.openxmlformats.org/officeDocument/2006/relationships/tags" Target="../tags/tag136.xml"/><Relationship Id="rId103" Type="http://schemas.openxmlformats.org/officeDocument/2006/relationships/image" Target="../media/image37.svg"/><Relationship Id="rId108" Type="http://schemas.openxmlformats.org/officeDocument/2006/relationships/image" Target="../media/image42.png"/><Relationship Id="rId116" Type="http://schemas.openxmlformats.org/officeDocument/2006/relationships/image" Target="../media/image50.png"/><Relationship Id="rId124" Type="http://schemas.openxmlformats.org/officeDocument/2006/relationships/image" Target="../media/image57.png"/><Relationship Id="rId129" Type="http://schemas.openxmlformats.org/officeDocument/2006/relationships/image" Target="../media/image60.svg"/><Relationship Id="rId137" Type="http://schemas.openxmlformats.org/officeDocument/2006/relationships/image" Target="../media/image68.svg"/><Relationship Id="rId20" Type="http://schemas.openxmlformats.org/officeDocument/2006/relationships/tags" Target="../tags/tag89.xml"/><Relationship Id="rId41" Type="http://schemas.openxmlformats.org/officeDocument/2006/relationships/tags" Target="../tags/tag110.xml"/><Relationship Id="rId54" Type="http://schemas.openxmlformats.org/officeDocument/2006/relationships/tags" Target="../tags/tag123.xml"/><Relationship Id="rId62" Type="http://schemas.openxmlformats.org/officeDocument/2006/relationships/tags" Target="../tags/tag131.xml"/><Relationship Id="rId70" Type="http://schemas.openxmlformats.org/officeDocument/2006/relationships/tags" Target="../tags/tag139.xml"/><Relationship Id="rId75" Type="http://schemas.openxmlformats.org/officeDocument/2006/relationships/tags" Target="../tags/tag144.xml"/><Relationship Id="rId83" Type="http://schemas.openxmlformats.org/officeDocument/2006/relationships/tags" Target="../tags/tag152.xml"/><Relationship Id="rId88" Type="http://schemas.openxmlformats.org/officeDocument/2006/relationships/slideLayout" Target="../slideLayouts/slideLayout99.xml"/><Relationship Id="rId91" Type="http://schemas.openxmlformats.org/officeDocument/2006/relationships/image" Target="../media/image12.emf"/><Relationship Id="rId96" Type="http://schemas.openxmlformats.org/officeDocument/2006/relationships/image" Target="../media/image30.png"/><Relationship Id="rId111" Type="http://schemas.openxmlformats.org/officeDocument/2006/relationships/image" Target="../media/image45.svg"/><Relationship Id="rId132" Type="http://schemas.openxmlformats.org/officeDocument/2006/relationships/image" Target="../media/image63.png"/><Relationship Id="rId1" Type="http://schemas.openxmlformats.org/officeDocument/2006/relationships/tags" Target="../tags/tag70.xml"/><Relationship Id="rId6" Type="http://schemas.openxmlformats.org/officeDocument/2006/relationships/tags" Target="../tags/tag75.xml"/><Relationship Id="rId15" Type="http://schemas.openxmlformats.org/officeDocument/2006/relationships/tags" Target="../tags/tag84.xml"/><Relationship Id="rId23" Type="http://schemas.openxmlformats.org/officeDocument/2006/relationships/tags" Target="../tags/tag92.xml"/><Relationship Id="rId28" Type="http://schemas.openxmlformats.org/officeDocument/2006/relationships/tags" Target="../tags/tag97.xml"/><Relationship Id="rId36" Type="http://schemas.openxmlformats.org/officeDocument/2006/relationships/tags" Target="../tags/tag105.xml"/><Relationship Id="rId49" Type="http://schemas.openxmlformats.org/officeDocument/2006/relationships/tags" Target="../tags/tag118.xml"/><Relationship Id="rId57" Type="http://schemas.openxmlformats.org/officeDocument/2006/relationships/tags" Target="../tags/tag126.xml"/><Relationship Id="rId106" Type="http://schemas.openxmlformats.org/officeDocument/2006/relationships/image" Target="../media/image40.png"/><Relationship Id="rId114" Type="http://schemas.openxmlformats.org/officeDocument/2006/relationships/image" Target="../media/image48.png"/><Relationship Id="rId119" Type="http://schemas.openxmlformats.org/officeDocument/2006/relationships/image" Target="../media/image53.svg"/><Relationship Id="rId127" Type="http://schemas.microsoft.com/office/2007/relationships/hdphoto" Target="../media/hdphoto4.wdp"/><Relationship Id="rId10" Type="http://schemas.openxmlformats.org/officeDocument/2006/relationships/tags" Target="../tags/tag79.xml"/><Relationship Id="rId31" Type="http://schemas.openxmlformats.org/officeDocument/2006/relationships/tags" Target="../tags/tag100.xml"/><Relationship Id="rId44" Type="http://schemas.openxmlformats.org/officeDocument/2006/relationships/tags" Target="../tags/tag113.xml"/><Relationship Id="rId52" Type="http://schemas.openxmlformats.org/officeDocument/2006/relationships/tags" Target="../tags/tag121.xml"/><Relationship Id="rId60" Type="http://schemas.openxmlformats.org/officeDocument/2006/relationships/tags" Target="../tags/tag129.xml"/><Relationship Id="rId65" Type="http://schemas.openxmlformats.org/officeDocument/2006/relationships/tags" Target="../tags/tag134.xml"/><Relationship Id="rId73" Type="http://schemas.openxmlformats.org/officeDocument/2006/relationships/tags" Target="../tags/tag142.xml"/><Relationship Id="rId78" Type="http://schemas.openxmlformats.org/officeDocument/2006/relationships/tags" Target="../tags/tag147.xml"/><Relationship Id="rId81" Type="http://schemas.openxmlformats.org/officeDocument/2006/relationships/tags" Target="../tags/tag150.xml"/><Relationship Id="rId86" Type="http://schemas.openxmlformats.org/officeDocument/2006/relationships/tags" Target="../tags/tag155.xml"/><Relationship Id="rId94" Type="http://schemas.openxmlformats.org/officeDocument/2006/relationships/image" Target="../media/image28.png"/><Relationship Id="rId99" Type="http://schemas.openxmlformats.org/officeDocument/2006/relationships/image" Target="../media/image33.svg"/><Relationship Id="rId101" Type="http://schemas.openxmlformats.org/officeDocument/2006/relationships/image" Target="../media/image35.svg"/><Relationship Id="rId122" Type="http://schemas.openxmlformats.org/officeDocument/2006/relationships/image" Target="../media/image56.png"/><Relationship Id="rId130" Type="http://schemas.openxmlformats.org/officeDocument/2006/relationships/image" Target="../media/image61.png"/><Relationship Id="rId135" Type="http://schemas.openxmlformats.org/officeDocument/2006/relationships/image" Target="../media/image66.svg"/><Relationship Id="rId4" Type="http://schemas.openxmlformats.org/officeDocument/2006/relationships/tags" Target="../tags/tag73.xml"/><Relationship Id="rId9" Type="http://schemas.openxmlformats.org/officeDocument/2006/relationships/tags" Target="../tags/tag78.xml"/><Relationship Id="rId13" Type="http://schemas.openxmlformats.org/officeDocument/2006/relationships/tags" Target="../tags/tag82.xml"/><Relationship Id="rId18" Type="http://schemas.openxmlformats.org/officeDocument/2006/relationships/tags" Target="../tags/tag87.xml"/><Relationship Id="rId39" Type="http://schemas.openxmlformats.org/officeDocument/2006/relationships/tags" Target="../tags/tag108.xml"/><Relationship Id="rId109" Type="http://schemas.openxmlformats.org/officeDocument/2006/relationships/image" Target="../media/image43.png"/><Relationship Id="rId34" Type="http://schemas.openxmlformats.org/officeDocument/2006/relationships/tags" Target="../tags/tag103.xml"/><Relationship Id="rId50" Type="http://schemas.openxmlformats.org/officeDocument/2006/relationships/tags" Target="../tags/tag119.xml"/><Relationship Id="rId55" Type="http://schemas.openxmlformats.org/officeDocument/2006/relationships/tags" Target="../tags/tag124.xml"/><Relationship Id="rId76" Type="http://schemas.openxmlformats.org/officeDocument/2006/relationships/tags" Target="../tags/tag145.xml"/><Relationship Id="rId97" Type="http://schemas.openxmlformats.org/officeDocument/2006/relationships/image" Target="../media/image31.svg"/><Relationship Id="rId104" Type="http://schemas.openxmlformats.org/officeDocument/2006/relationships/image" Target="../media/image38.png"/><Relationship Id="rId120" Type="http://schemas.openxmlformats.org/officeDocument/2006/relationships/image" Target="../media/image54.png"/><Relationship Id="rId125" Type="http://schemas.microsoft.com/office/2007/relationships/hdphoto" Target="../media/hdphoto3.wdp"/><Relationship Id="rId7" Type="http://schemas.openxmlformats.org/officeDocument/2006/relationships/tags" Target="../tags/tag76.xml"/><Relationship Id="rId71" Type="http://schemas.openxmlformats.org/officeDocument/2006/relationships/tags" Target="../tags/tag140.xml"/><Relationship Id="rId92" Type="http://schemas.openxmlformats.org/officeDocument/2006/relationships/image" Target="../media/image27.png"/><Relationship Id="rId2" Type="http://schemas.openxmlformats.org/officeDocument/2006/relationships/tags" Target="../tags/tag71.xml"/><Relationship Id="rId29" Type="http://schemas.openxmlformats.org/officeDocument/2006/relationships/tags" Target="../tags/tag98.xml"/><Relationship Id="rId24" Type="http://schemas.openxmlformats.org/officeDocument/2006/relationships/tags" Target="../tags/tag93.xml"/><Relationship Id="rId40" Type="http://schemas.openxmlformats.org/officeDocument/2006/relationships/tags" Target="../tags/tag109.xml"/><Relationship Id="rId45" Type="http://schemas.openxmlformats.org/officeDocument/2006/relationships/tags" Target="../tags/tag114.xml"/><Relationship Id="rId66" Type="http://schemas.openxmlformats.org/officeDocument/2006/relationships/tags" Target="../tags/tag135.xml"/><Relationship Id="rId87" Type="http://schemas.openxmlformats.org/officeDocument/2006/relationships/tags" Target="../tags/tag156.xml"/><Relationship Id="rId110" Type="http://schemas.openxmlformats.org/officeDocument/2006/relationships/image" Target="../media/image44.png"/><Relationship Id="rId115" Type="http://schemas.openxmlformats.org/officeDocument/2006/relationships/image" Target="../media/image49.svg"/><Relationship Id="rId131" Type="http://schemas.openxmlformats.org/officeDocument/2006/relationships/image" Target="../media/image62.svg"/><Relationship Id="rId136" Type="http://schemas.openxmlformats.org/officeDocument/2006/relationships/image" Target="../media/image67.png"/><Relationship Id="rId61" Type="http://schemas.openxmlformats.org/officeDocument/2006/relationships/tags" Target="../tags/tag130.xml"/><Relationship Id="rId82" Type="http://schemas.openxmlformats.org/officeDocument/2006/relationships/tags" Target="../tags/tag151.xml"/><Relationship Id="rId19" Type="http://schemas.openxmlformats.org/officeDocument/2006/relationships/tags" Target="../tags/tag88.xml"/><Relationship Id="rId14" Type="http://schemas.openxmlformats.org/officeDocument/2006/relationships/tags" Target="../tags/tag83.xml"/><Relationship Id="rId30" Type="http://schemas.openxmlformats.org/officeDocument/2006/relationships/tags" Target="../tags/tag99.xml"/><Relationship Id="rId35" Type="http://schemas.openxmlformats.org/officeDocument/2006/relationships/tags" Target="../tags/tag104.xml"/><Relationship Id="rId56" Type="http://schemas.openxmlformats.org/officeDocument/2006/relationships/tags" Target="../tags/tag125.xml"/><Relationship Id="rId77" Type="http://schemas.openxmlformats.org/officeDocument/2006/relationships/tags" Target="../tags/tag146.xml"/><Relationship Id="rId100" Type="http://schemas.openxmlformats.org/officeDocument/2006/relationships/image" Target="../media/image34.png"/><Relationship Id="rId105" Type="http://schemas.openxmlformats.org/officeDocument/2006/relationships/image" Target="../media/image39.svg"/><Relationship Id="rId126"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tags" Target="../tags/tag174.xml"/><Relationship Id="rId3" Type="http://schemas.openxmlformats.org/officeDocument/2006/relationships/tags" Target="../tags/tag159.xml"/><Relationship Id="rId21" Type="http://schemas.openxmlformats.org/officeDocument/2006/relationships/tags" Target="../tags/tag177.xml"/><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tags" Target="../tags/tag173.xml"/><Relationship Id="rId2" Type="http://schemas.openxmlformats.org/officeDocument/2006/relationships/tags" Target="../tags/tag158.xml"/><Relationship Id="rId16" Type="http://schemas.openxmlformats.org/officeDocument/2006/relationships/tags" Target="../tags/tag172.xml"/><Relationship Id="rId20" Type="http://schemas.openxmlformats.org/officeDocument/2006/relationships/tags" Target="../tags/tag176.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24" Type="http://schemas.openxmlformats.org/officeDocument/2006/relationships/image" Target="../media/image72.svg"/><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image" Target="../media/image71.png"/><Relationship Id="rId10" Type="http://schemas.openxmlformats.org/officeDocument/2006/relationships/tags" Target="../tags/tag166.xml"/><Relationship Id="rId19" Type="http://schemas.openxmlformats.org/officeDocument/2006/relationships/tags" Target="../tags/tag175.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14.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73.png"/><Relationship Id="rId5" Type="http://schemas.openxmlformats.org/officeDocument/2006/relationships/notesSlide" Target="../notesSlides/notesSlide6.xml"/><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76.png"/><Relationship Id="rId5" Type="http://schemas.openxmlformats.org/officeDocument/2006/relationships/image" Target="../media/image14.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1F040B-4779-5AAE-B786-5EB66BB04090}"/>
              </a:ext>
            </a:extLst>
          </p:cNvPr>
          <p:cNvSpPr>
            <a:spLocks noGrp="1"/>
          </p:cNvSpPr>
          <p:nvPr>
            <p:ph type="title"/>
          </p:nvPr>
        </p:nvSpPr>
        <p:spPr>
          <a:xfrm>
            <a:off x="438151" y="1787473"/>
            <a:ext cx="10207390" cy="2284217"/>
          </a:xfrm>
        </p:spPr>
        <p:txBody>
          <a:bodyPr/>
          <a:lstStyle/>
          <a:p>
            <a:r>
              <a:rPr lang="fr-CA" dirty="0"/>
              <a:t>Évolution du MCA et du TBM</a:t>
            </a:r>
            <a:br>
              <a:rPr lang="fr-CA" dirty="0"/>
            </a:br>
            <a:r>
              <a:rPr lang="fr-CA" sz="2800" b="0" dirty="0"/>
              <a:t>On simplifie, sans rien perdre</a:t>
            </a:r>
            <a:endParaRPr lang="fr-CA" b="0" dirty="0"/>
          </a:p>
        </p:txBody>
      </p:sp>
      <p:sp>
        <p:nvSpPr>
          <p:cNvPr id="3" name="Espace réservé du texte 2">
            <a:extLst>
              <a:ext uri="{FF2B5EF4-FFF2-40B4-BE49-F238E27FC236}">
                <a16:creationId xmlns:a16="http://schemas.microsoft.com/office/drawing/2014/main" id="{E714D88F-F081-203D-41AC-AD14AE3C7966}"/>
              </a:ext>
            </a:extLst>
          </p:cNvPr>
          <p:cNvSpPr>
            <a:spLocks noGrp="1"/>
          </p:cNvSpPr>
          <p:nvPr>
            <p:ph type="body" sz="quarter" idx="10"/>
          </p:nvPr>
        </p:nvSpPr>
        <p:spPr/>
        <p:txBody>
          <a:bodyPr/>
          <a:lstStyle/>
          <a:p>
            <a:r>
              <a:rPr lang="fr-CA"/>
              <a:t>Architecture d’entreprise</a:t>
            </a:r>
          </a:p>
        </p:txBody>
      </p:sp>
      <p:sp>
        <p:nvSpPr>
          <p:cNvPr id="4" name="Espace réservé du texte 3">
            <a:extLst>
              <a:ext uri="{FF2B5EF4-FFF2-40B4-BE49-F238E27FC236}">
                <a16:creationId xmlns:a16="http://schemas.microsoft.com/office/drawing/2014/main" id="{79D7D363-7ADD-FE01-2704-A85643431455}"/>
              </a:ext>
            </a:extLst>
          </p:cNvPr>
          <p:cNvSpPr>
            <a:spLocks noGrp="1"/>
          </p:cNvSpPr>
          <p:nvPr>
            <p:ph type="body" sz="quarter" idx="11"/>
          </p:nvPr>
        </p:nvSpPr>
        <p:spPr>
          <a:xfrm>
            <a:off x="433387" y="5262603"/>
            <a:ext cx="9401176" cy="654227"/>
          </a:xfrm>
        </p:spPr>
        <p:txBody>
          <a:bodyPr/>
          <a:lstStyle/>
          <a:p>
            <a:r>
              <a:rPr lang="fr-CA" dirty="0"/>
              <a:t>JUIN 2024, architecture d’entreprise</a:t>
            </a:r>
          </a:p>
        </p:txBody>
      </p:sp>
    </p:spTree>
    <p:extLst>
      <p:ext uri="{BB962C8B-B14F-4D97-AF65-F5344CB8AC3E}">
        <p14:creationId xmlns:p14="http://schemas.microsoft.com/office/powerpoint/2010/main" val="1917144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Ellipse 47">
            <a:extLst>
              <a:ext uri="{FF2B5EF4-FFF2-40B4-BE49-F238E27FC236}">
                <a16:creationId xmlns:a16="http://schemas.microsoft.com/office/drawing/2014/main" id="{CD564A65-B34A-BBE0-6394-3D8C17346156}"/>
              </a:ext>
            </a:extLst>
          </p:cNvPr>
          <p:cNvSpPr/>
          <p:nvPr/>
        </p:nvSpPr>
        <p:spPr>
          <a:xfrm>
            <a:off x="10738056" y="2771775"/>
            <a:ext cx="171450" cy="17145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99EAE42C-064C-02E6-34F7-9D1488AFAF79}"/>
              </a:ext>
            </a:extLst>
          </p:cNvPr>
          <p:cNvSpPr>
            <a:spLocks noGrp="1"/>
          </p:cNvSpPr>
          <p:nvPr>
            <p:ph type="title"/>
          </p:nvPr>
        </p:nvSpPr>
        <p:spPr/>
        <p:txBody>
          <a:bodyPr/>
          <a:lstStyle/>
          <a:p>
            <a:r>
              <a:rPr lang="fr-CA" sz="3200" dirty="0"/>
              <a:t>La fusion… autres simplifications</a:t>
            </a:r>
          </a:p>
        </p:txBody>
      </p:sp>
      <p:sp>
        <p:nvSpPr>
          <p:cNvPr id="3" name="Espace réservé du texte 2">
            <a:extLst>
              <a:ext uri="{FF2B5EF4-FFF2-40B4-BE49-F238E27FC236}">
                <a16:creationId xmlns:a16="http://schemas.microsoft.com/office/drawing/2014/main" id="{2D6AE415-73CF-A1B9-6A65-4B99FB055DFF}"/>
              </a:ext>
            </a:extLst>
          </p:cNvPr>
          <p:cNvSpPr>
            <a:spLocks noGrp="1"/>
          </p:cNvSpPr>
          <p:nvPr>
            <p:ph type="body" sz="quarter" idx="11"/>
          </p:nvPr>
        </p:nvSpPr>
        <p:spPr>
          <a:xfrm>
            <a:off x="431801" y="2288641"/>
            <a:ext cx="3189148" cy="161583"/>
          </a:xfrm>
        </p:spPr>
        <p:txBody>
          <a:body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CA" sz="1050" b="0" i="0" u="none" strike="noStrike" kern="1200" cap="all" spc="180" normalizeH="0" baseline="0" noProof="0">
                <a:ln>
                  <a:noFill/>
                </a:ln>
                <a:solidFill>
                  <a:srgbClr val="FF9B00"/>
                </a:solidFill>
                <a:effectLst/>
                <a:uLnTx/>
                <a:uFillTx/>
                <a:latin typeface="Arial"/>
                <a:ea typeface="+mn-ea"/>
                <a:cs typeface="+mn-cs"/>
              </a:rPr>
              <a:t>On simplifie, sans rien perdre</a:t>
            </a:r>
          </a:p>
        </p:txBody>
      </p:sp>
      <p:sp>
        <p:nvSpPr>
          <p:cNvPr id="4" name="Espace réservé du texte 3">
            <a:extLst>
              <a:ext uri="{FF2B5EF4-FFF2-40B4-BE49-F238E27FC236}">
                <a16:creationId xmlns:a16="http://schemas.microsoft.com/office/drawing/2014/main" id="{C340ED7D-17EF-6553-4360-0CFF7262C761}"/>
              </a:ext>
            </a:extLst>
          </p:cNvPr>
          <p:cNvSpPr>
            <a:spLocks noGrp="1"/>
          </p:cNvSpPr>
          <p:nvPr>
            <p:ph type="body" sz="quarter" idx="12"/>
          </p:nvPr>
        </p:nvSpPr>
        <p:spPr>
          <a:xfrm>
            <a:off x="4052236" y="449800"/>
            <a:ext cx="8139764" cy="2559679"/>
          </a:xfr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r>
              <a:rPr lang="fr-CA" sz="1800" b="0" dirty="0">
                <a:solidFill>
                  <a:schemeClr val="tx1"/>
                </a:solidFill>
                <a:latin typeface="Segoe UI" panose="020B0502040204020203" pitchFamily="34" charset="0"/>
                <a:cs typeface="Segoe UI" panose="020B0502040204020203" pitchFamily="34" charset="0"/>
              </a:rPr>
              <a:t>Les 3 sections axées sur le numérique du TBM </a:t>
            </a:r>
            <a:r>
              <a:rPr lang="fr-CA" sz="1800" b="0" dirty="0">
                <a:solidFill>
                  <a:srgbClr val="FF0000"/>
                </a:solidFill>
                <a:latin typeface="Segoe UI" panose="020B0502040204020203" pitchFamily="34" charset="0"/>
                <a:cs typeface="Segoe UI" panose="020B0502040204020203" pitchFamily="34" charset="0"/>
              </a:rPr>
              <a:t>(en rouge) </a:t>
            </a:r>
            <a:r>
              <a:rPr lang="fr-CA" sz="1800" dirty="0">
                <a:solidFill>
                  <a:schemeClr val="tx1"/>
                </a:solidFill>
                <a:latin typeface="Segoe UI" panose="020B0502040204020203" pitchFamily="34" charset="0"/>
                <a:cs typeface="Segoe UI" panose="020B0502040204020203" pitchFamily="34" charset="0"/>
              </a:rPr>
              <a:t>sont dorénavant annexées au MCA -&gt; CAPACITÉS NUMÉRIQUES</a:t>
            </a:r>
          </a:p>
          <a:p>
            <a:pPr lvl="3"/>
            <a:r>
              <a:rPr lang="fr-CA" sz="1600" b="1" dirty="0">
                <a:solidFill>
                  <a:srgbClr val="FF0000"/>
                </a:solidFill>
                <a:latin typeface="Segoe UI" panose="020B0502040204020203" pitchFamily="34" charset="0"/>
                <a:cs typeface="Segoe UI" panose="020B0502040204020203" pitchFamily="34" charset="0"/>
              </a:rPr>
              <a:t>Environnement de travail;</a:t>
            </a:r>
          </a:p>
          <a:p>
            <a:pPr lvl="3"/>
            <a:r>
              <a:rPr lang="fr-CA" sz="1600" b="1" dirty="0">
                <a:solidFill>
                  <a:srgbClr val="FF0000"/>
                </a:solidFill>
                <a:latin typeface="Segoe UI" panose="020B0502040204020203" pitchFamily="34" charset="0"/>
                <a:cs typeface="Segoe UI" panose="020B0502040204020203" pitchFamily="34" charset="0"/>
              </a:rPr>
              <a:t>Plateforme;</a:t>
            </a:r>
          </a:p>
          <a:p>
            <a:pPr lvl="3"/>
            <a:r>
              <a:rPr lang="fr-CA" sz="1600" b="1" dirty="0">
                <a:solidFill>
                  <a:srgbClr val="FF0000"/>
                </a:solidFill>
                <a:latin typeface="Segoe UI" panose="020B0502040204020203" pitchFamily="34" charset="0"/>
                <a:cs typeface="Segoe UI" panose="020B0502040204020203" pitchFamily="34" charset="0"/>
              </a:rPr>
              <a:t>Infrastructure + cybersécurité; </a:t>
            </a:r>
          </a:p>
          <a:p>
            <a:pPr marL="0" lvl="2" indent="0">
              <a:spcBef>
                <a:spcPts val="1800"/>
              </a:spcBef>
              <a:buNone/>
            </a:pPr>
            <a:r>
              <a:rPr lang="fr-CA" sz="1800" dirty="0">
                <a:solidFill>
                  <a:schemeClr val="tx1"/>
                </a:solidFill>
                <a:latin typeface="Segoe UI" panose="020B0502040204020203" pitchFamily="34" charset="0"/>
                <a:cs typeface="Segoe UI" panose="020B0502040204020203" pitchFamily="34" charset="0"/>
              </a:rPr>
              <a:t>La section « </a:t>
            </a:r>
            <a:r>
              <a:rPr lang="fr-CA" sz="1800" b="1" dirty="0">
                <a:solidFill>
                  <a:schemeClr val="tx1"/>
                </a:solidFill>
                <a:latin typeface="Segoe UI" panose="020B0502040204020203" pitchFamily="34" charset="0"/>
                <a:cs typeface="Segoe UI" panose="020B0502040204020203" pitchFamily="34" charset="0"/>
              </a:rPr>
              <a:t>Livraison </a:t>
            </a:r>
            <a:r>
              <a:rPr lang="fr-CA" sz="1800" dirty="0">
                <a:solidFill>
                  <a:schemeClr val="tx1"/>
                </a:solidFill>
                <a:latin typeface="Segoe UI" panose="020B0502040204020203" pitchFamily="34" charset="0"/>
                <a:cs typeface="Segoe UI" panose="020B0502040204020203" pitchFamily="34" charset="0"/>
              </a:rPr>
              <a:t>» du TBM, est abandonnée, puisqu’elle est déjà représentée dans le MCA (capacité en bas à droite)</a:t>
            </a:r>
          </a:p>
        </p:txBody>
      </p:sp>
      <p:pic>
        <p:nvPicPr>
          <p:cNvPr id="10" name="Image 9">
            <a:extLst>
              <a:ext uri="{FF2B5EF4-FFF2-40B4-BE49-F238E27FC236}">
                <a16:creationId xmlns:a16="http://schemas.microsoft.com/office/drawing/2014/main" id="{262031DB-9978-32E9-FBAD-B06BAD1D097D}"/>
              </a:ext>
            </a:extLst>
          </p:cNvPr>
          <p:cNvPicPr>
            <a:picLocks noChangeAspect="1"/>
          </p:cNvPicPr>
          <p:nvPr/>
        </p:nvPicPr>
        <p:blipFill>
          <a:blip r:embed="rId3"/>
          <a:stretch>
            <a:fillRect/>
          </a:stretch>
        </p:blipFill>
        <p:spPr>
          <a:xfrm>
            <a:off x="4307371" y="3757613"/>
            <a:ext cx="3382136" cy="1789651"/>
          </a:xfrm>
          <a:prstGeom prst="rect">
            <a:avLst/>
          </a:prstGeom>
          <a:ln>
            <a:solidFill>
              <a:schemeClr val="accent6"/>
            </a:solidFill>
          </a:ln>
        </p:spPr>
      </p:pic>
      <p:sp>
        <p:nvSpPr>
          <p:cNvPr id="12" name="ZoneTexte 11">
            <a:extLst>
              <a:ext uri="{FF2B5EF4-FFF2-40B4-BE49-F238E27FC236}">
                <a16:creationId xmlns:a16="http://schemas.microsoft.com/office/drawing/2014/main" id="{F7F6BDE2-A0F0-CE92-A002-8B3DA6703B76}"/>
              </a:ext>
            </a:extLst>
          </p:cNvPr>
          <p:cNvSpPr txBox="1"/>
          <p:nvPr/>
        </p:nvSpPr>
        <p:spPr>
          <a:xfrm>
            <a:off x="4788935" y="3448412"/>
            <a:ext cx="2678906" cy="400110"/>
          </a:xfrm>
          <a:prstGeom prst="rect">
            <a:avLst/>
          </a:prstGeom>
        </p:spPr>
        <p:txBody>
          <a:bodyPr vert="horz" lIns="0" tIns="0" rIns="0" bIns="0" rtlCol="0" anchor="t">
            <a:noAutofit/>
          </a:bodyPr>
          <a:lstStyle>
            <a:lvl1pPr indent="0" defTabSz="914217">
              <a:lnSpc>
                <a:spcPct val="100000"/>
              </a:lnSpc>
              <a:spcBef>
                <a:spcPts val="1800"/>
              </a:spcBef>
              <a:buFont typeface="Arial" panose="020B0604020202020204" pitchFamily="34" charset="0"/>
              <a:buNone/>
              <a:defRPr sz="2000" b="1">
                <a:solidFill>
                  <a:schemeClr val="accent2"/>
                </a:solidFill>
              </a:defRPr>
            </a:lvl1pPr>
            <a:lvl2pPr marL="0" lvl="1" indent="0" defTabSz="914217">
              <a:lnSpc>
                <a:spcPct val="100000"/>
              </a:lnSpc>
              <a:spcBef>
                <a:spcPts val="1200"/>
              </a:spcBef>
              <a:buFont typeface="Arial" panose="020B0604020202020204" pitchFamily="34" charset="0"/>
              <a:buNone/>
              <a:defRPr sz="1600">
                <a:solidFill>
                  <a:schemeClr val="bg2"/>
                </a:solidFill>
              </a:defRPr>
            </a:lvl2pPr>
            <a:lvl3pPr marL="571454" lvl="2" indent="-342900" defTabSz="914217">
              <a:lnSpc>
                <a:spcPct val="100000"/>
              </a:lnSpc>
              <a:spcBef>
                <a:spcPts val="1000"/>
              </a:spcBef>
              <a:buFont typeface="Arial" panose="020B0604020202020204" pitchFamily="34" charset="0"/>
              <a:buChar char="•"/>
              <a:defRPr sz="1600">
                <a:solidFill>
                  <a:schemeClr val="accent2"/>
                </a:solidFill>
              </a:defRPr>
            </a:lvl3pPr>
            <a:lvl4pPr marL="444411" indent="-177764" defTabSz="914217">
              <a:lnSpc>
                <a:spcPct val="100000"/>
              </a:lnSpc>
              <a:spcBef>
                <a:spcPts val="600"/>
              </a:spcBef>
              <a:buFont typeface="Arial" panose="020B0604020202020204" pitchFamily="34" charset="0"/>
              <a:buChar char="•"/>
              <a:defRPr sz="1400">
                <a:solidFill>
                  <a:schemeClr val="bg2"/>
                </a:solidFill>
              </a:defRPr>
            </a:lvl4pPr>
            <a:lvl5pPr marL="0" indent="0" defTabSz="914217">
              <a:lnSpc>
                <a:spcPct val="100000"/>
              </a:lnSpc>
              <a:spcBef>
                <a:spcPts val="1200"/>
              </a:spcBef>
              <a:buFont typeface="Arial" panose="020B0604020202020204" pitchFamily="34" charset="0"/>
              <a:buNone/>
              <a:defRPr sz="1200" i="1">
                <a:solidFill>
                  <a:schemeClr val="bg2"/>
                </a:solidFill>
              </a:defRPr>
            </a:lvl5pPr>
            <a:lvl6pPr marL="2514097" indent="-228554" defTabSz="914217">
              <a:lnSpc>
                <a:spcPct val="90000"/>
              </a:lnSpc>
              <a:spcBef>
                <a:spcPts val="500"/>
              </a:spcBef>
              <a:buFont typeface="Arial" panose="020B0604020202020204" pitchFamily="34" charset="0"/>
              <a:buChar char="•"/>
            </a:lvl6pPr>
            <a:lvl7pPr marL="2971206" indent="-228554" defTabSz="914217">
              <a:lnSpc>
                <a:spcPct val="90000"/>
              </a:lnSpc>
              <a:spcBef>
                <a:spcPts val="500"/>
              </a:spcBef>
              <a:buFont typeface="Arial" panose="020B0604020202020204" pitchFamily="34" charset="0"/>
              <a:buChar char="•"/>
            </a:lvl7pPr>
            <a:lvl8pPr marL="3428314" indent="-228554" defTabSz="914217">
              <a:lnSpc>
                <a:spcPct val="90000"/>
              </a:lnSpc>
              <a:spcBef>
                <a:spcPts val="500"/>
              </a:spcBef>
              <a:buFont typeface="Arial" panose="020B0604020202020204" pitchFamily="34" charset="0"/>
              <a:buChar char="•"/>
            </a:lvl8pPr>
            <a:lvl9pPr marL="3885423" indent="-228554" defTabSz="914217">
              <a:lnSpc>
                <a:spcPct val="90000"/>
              </a:lnSpc>
              <a:spcBef>
                <a:spcPts val="500"/>
              </a:spcBef>
              <a:buFont typeface="Arial" panose="020B0604020202020204" pitchFamily="34" charset="0"/>
              <a:buChar char="•"/>
            </a:lvl9pPr>
          </a:lstStyle>
          <a:p>
            <a:r>
              <a:rPr lang="fr-CA" sz="1800" dirty="0">
                <a:solidFill>
                  <a:schemeClr val="bg1">
                    <a:lumMod val="50000"/>
                    <a:lumOff val="50000"/>
                  </a:schemeClr>
                </a:solidFill>
                <a:latin typeface="Segoe UI" panose="020B0502040204020203" pitchFamily="34" charset="0"/>
                <a:cs typeface="Segoe UI" panose="020B0502040204020203" pitchFamily="34" charset="0"/>
              </a:rPr>
              <a:t>On abandonne le TBM</a:t>
            </a:r>
          </a:p>
        </p:txBody>
      </p:sp>
      <p:grpSp>
        <p:nvGrpSpPr>
          <p:cNvPr id="35" name="Groupe 34">
            <a:extLst>
              <a:ext uri="{FF2B5EF4-FFF2-40B4-BE49-F238E27FC236}">
                <a16:creationId xmlns:a16="http://schemas.microsoft.com/office/drawing/2014/main" id="{192D6B12-CABB-1F4D-6147-79C2EBB0A140}"/>
              </a:ext>
            </a:extLst>
          </p:cNvPr>
          <p:cNvGrpSpPr/>
          <p:nvPr/>
        </p:nvGrpSpPr>
        <p:grpSpPr>
          <a:xfrm>
            <a:off x="9063805" y="3622670"/>
            <a:ext cx="2234316" cy="2654305"/>
            <a:chOff x="8873656" y="3252083"/>
            <a:chExt cx="1764847" cy="2096589"/>
          </a:xfrm>
        </p:grpSpPr>
        <p:sp>
          <p:nvSpPr>
            <p:cNvPr id="13" name="Rectangle 12">
              <a:extLst>
                <a:ext uri="{FF2B5EF4-FFF2-40B4-BE49-F238E27FC236}">
                  <a16:creationId xmlns:a16="http://schemas.microsoft.com/office/drawing/2014/main" id="{9055B190-B405-E7C4-25E8-40AC1338663F}"/>
                </a:ext>
              </a:extLst>
            </p:cNvPr>
            <p:cNvSpPr/>
            <p:nvPr/>
          </p:nvSpPr>
          <p:spPr>
            <a:xfrm>
              <a:off x="8873656" y="3252083"/>
              <a:ext cx="1764847" cy="2096589"/>
            </a:xfrm>
            <a:prstGeom prst="rect">
              <a:avLst/>
            </a:pr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4" name="Image 13">
              <a:extLst>
                <a:ext uri="{FF2B5EF4-FFF2-40B4-BE49-F238E27FC236}">
                  <a16:creationId xmlns:a16="http://schemas.microsoft.com/office/drawing/2014/main" id="{A0F5E335-B1CF-557F-FF39-7D52EA5E4A9C}"/>
                </a:ext>
              </a:extLst>
            </p:cNvPr>
            <p:cNvPicPr>
              <a:picLocks noChangeAspect="1"/>
            </p:cNvPicPr>
            <p:nvPr/>
          </p:nvPicPr>
          <p:blipFill>
            <a:blip r:embed="rId4"/>
            <a:stretch>
              <a:fillRect/>
            </a:stretch>
          </p:blipFill>
          <p:spPr>
            <a:xfrm>
              <a:off x="8915513" y="3281973"/>
              <a:ext cx="1701566" cy="982801"/>
            </a:xfrm>
            <a:prstGeom prst="rect">
              <a:avLst/>
            </a:prstGeom>
            <a:ln>
              <a:noFill/>
            </a:ln>
          </p:spPr>
        </p:pic>
        <p:pic>
          <p:nvPicPr>
            <p:cNvPr id="16" name="Image 15">
              <a:extLst>
                <a:ext uri="{FF2B5EF4-FFF2-40B4-BE49-F238E27FC236}">
                  <a16:creationId xmlns:a16="http://schemas.microsoft.com/office/drawing/2014/main" id="{2DD45AC3-D560-66A1-CD57-FFD7FA57FE97}"/>
                </a:ext>
              </a:extLst>
            </p:cNvPr>
            <p:cNvPicPr>
              <a:picLocks noChangeAspect="1"/>
            </p:cNvPicPr>
            <p:nvPr/>
          </p:nvPicPr>
          <p:blipFill>
            <a:blip r:embed="rId5"/>
            <a:stretch>
              <a:fillRect/>
            </a:stretch>
          </p:blipFill>
          <p:spPr>
            <a:xfrm>
              <a:off x="8935546" y="4316676"/>
              <a:ext cx="1641065" cy="939929"/>
            </a:xfrm>
            <a:prstGeom prst="rect">
              <a:avLst/>
            </a:prstGeom>
          </p:spPr>
        </p:pic>
      </p:grpSp>
      <p:sp>
        <p:nvSpPr>
          <p:cNvPr id="17" name="Rectangle 16">
            <a:extLst>
              <a:ext uri="{FF2B5EF4-FFF2-40B4-BE49-F238E27FC236}">
                <a16:creationId xmlns:a16="http://schemas.microsoft.com/office/drawing/2014/main" id="{F0000188-F777-4252-294D-11FDE051B989}"/>
              </a:ext>
            </a:extLst>
          </p:cNvPr>
          <p:cNvSpPr/>
          <p:nvPr/>
        </p:nvSpPr>
        <p:spPr>
          <a:xfrm>
            <a:off x="4301817" y="3798388"/>
            <a:ext cx="640502" cy="8571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Rectangle 17">
            <a:extLst>
              <a:ext uri="{FF2B5EF4-FFF2-40B4-BE49-F238E27FC236}">
                <a16:creationId xmlns:a16="http://schemas.microsoft.com/office/drawing/2014/main" id="{7F461A60-F2E9-ED1D-2D3A-B550A78F2CB3}"/>
              </a:ext>
            </a:extLst>
          </p:cNvPr>
          <p:cNvSpPr/>
          <p:nvPr/>
        </p:nvSpPr>
        <p:spPr>
          <a:xfrm>
            <a:off x="4301816" y="5193018"/>
            <a:ext cx="3331865" cy="36952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23" name="Connecteur droit avec flèche 22">
            <a:extLst>
              <a:ext uri="{FF2B5EF4-FFF2-40B4-BE49-F238E27FC236}">
                <a16:creationId xmlns:a16="http://schemas.microsoft.com/office/drawing/2014/main" id="{47B7551C-5B2E-78E7-D469-390FB1817F80}"/>
              </a:ext>
            </a:extLst>
          </p:cNvPr>
          <p:cNvCxnSpPr>
            <a:cxnSpLocks/>
          </p:cNvCxnSpPr>
          <p:nvPr/>
        </p:nvCxnSpPr>
        <p:spPr>
          <a:xfrm flipV="1">
            <a:off x="7695062" y="4212544"/>
            <a:ext cx="1312917" cy="382075"/>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9CCD59F9-0D92-A8E8-05D1-F3FBF6E5D809}"/>
              </a:ext>
            </a:extLst>
          </p:cNvPr>
          <p:cNvCxnSpPr>
            <a:cxnSpLocks/>
          </p:cNvCxnSpPr>
          <p:nvPr/>
        </p:nvCxnSpPr>
        <p:spPr>
          <a:xfrm>
            <a:off x="7684483" y="5363584"/>
            <a:ext cx="1323496" cy="3066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Forme libre : forme 28">
            <a:extLst>
              <a:ext uri="{FF2B5EF4-FFF2-40B4-BE49-F238E27FC236}">
                <a16:creationId xmlns:a16="http://schemas.microsoft.com/office/drawing/2014/main" id="{7501B4CA-C579-81BE-8ACC-5475CD5F0009}"/>
              </a:ext>
            </a:extLst>
          </p:cNvPr>
          <p:cNvSpPr/>
          <p:nvPr/>
        </p:nvSpPr>
        <p:spPr>
          <a:xfrm>
            <a:off x="4307372" y="3900139"/>
            <a:ext cx="3326310" cy="1254808"/>
          </a:xfrm>
          <a:custGeom>
            <a:avLst/>
            <a:gdLst>
              <a:gd name="connsiteX0" fmla="*/ 550069 w 2678906"/>
              <a:gd name="connsiteY0" fmla="*/ 0 h 1033462"/>
              <a:gd name="connsiteX1" fmla="*/ 550069 w 2678906"/>
              <a:gd name="connsiteY1" fmla="*/ 657225 h 1033462"/>
              <a:gd name="connsiteX2" fmla="*/ 0 w 2678906"/>
              <a:gd name="connsiteY2" fmla="*/ 657225 h 1033462"/>
              <a:gd name="connsiteX3" fmla="*/ 2381 w 2678906"/>
              <a:gd name="connsiteY3" fmla="*/ 1033462 h 1033462"/>
              <a:gd name="connsiteX4" fmla="*/ 2678906 w 2678906"/>
              <a:gd name="connsiteY4" fmla="*/ 1033462 h 1033462"/>
              <a:gd name="connsiteX5" fmla="*/ 2678906 w 2678906"/>
              <a:gd name="connsiteY5" fmla="*/ 9525 h 1033462"/>
              <a:gd name="connsiteX6" fmla="*/ 550069 w 2678906"/>
              <a:gd name="connsiteY6" fmla="*/ 0 h 103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8906" h="1033462">
                <a:moveTo>
                  <a:pt x="550069" y="0"/>
                </a:moveTo>
                <a:lnTo>
                  <a:pt x="550069" y="657225"/>
                </a:lnTo>
                <a:lnTo>
                  <a:pt x="0" y="657225"/>
                </a:lnTo>
                <a:cubicBezTo>
                  <a:pt x="794" y="782637"/>
                  <a:pt x="1587" y="908050"/>
                  <a:pt x="2381" y="1033462"/>
                </a:cubicBezTo>
                <a:lnTo>
                  <a:pt x="2678906" y="1033462"/>
                </a:lnTo>
                <a:lnTo>
                  <a:pt x="2678906" y="9525"/>
                </a:lnTo>
                <a:lnTo>
                  <a:pt x="550069" y="0"/>
                </a:lnTo>
                <a:close/>
              </a:path>
            </a:pathLst>
          </a:cu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38" name="ZoneTexte 37">
            <a:extLst>
              <a:ext uri="{FF2B5EF4-FFF2-40B4-BE49-F238E27FC236}">
                <a16:creationId xmlns:a16="http://schemas.microsoft.com/office/drawing/2014/main" id="{BB964628-0CDD-5CBB-B96A-BFA06EF2E464}"/>
              </a:ext>
            </a:extLst>
          </p:cNvPr>
          <p:cNvSpPr txBox="1"/>
          <p:nvPr/>
        </p:nvSpPr>
        <p:spPr>
          <a:xfrm>
            <a:off x="10016979" y="3393962"/>
            <a:ext cx="449250" cy="400110"/>
          </a:xfrm>
          <a:prstGeom prst="rect">
            <a:avLst/>
          </a:prstGeom>
        </p:spPr>
        <p:txBody>
          <a:bodyPr vert="horz" lIns="0" tIns="0" rIns="0" bIns="0" rtlCol="0" anchor="t">
            <a:noAutofit/>
          </a:bodyPr>
          <a:lstStyle>
            <a:lvl1pPr indent="0" defTabSz="914217">
              <a:lnSpc>
                <a:spcPct val="100000"/>
              </a:lnSpc>
              <a:spcBef>
                <a:spcPts val="1800"/>
              </a:spcBef>
              <a:buFont typeface="Arial" panose="020B0604020202020204" pitchFamily="34" charset="0"/>
              <a:buNone/>
              <a:defRPr sz="2000" b="1">
                <a:solidFill>
                  <a:schemeClr val="accent2"/>
                </a:solidFill>
              </a:defRPr>
            </a:lvl1pPr>
            <a:lvl2pPr marL="0" lvl="1" indent="0" defTabSz="914217">
              <a:lnSpc>
                <a:spcPct val="100000"/>
              </a:lnSpc>
              <a:spcBef>
                <a:spcPts val="1200"/>
              </a:spcBef>
              <a:buFont typeface="Arial" panose="020B0604020202020204" pitchFamily="34" charset="0"/>
              <a:buNone/>
              <a:defRPr sz="1600">
                <a:solidFill>
                  <a:schemeClr val="bg2"/>
                </a:solidFill>
              </a:defRPr>
            </a:lvl2pPr>
            <a:lvl3pPr marL="571454" lvl="2" indent="-342900" defTabSz="914217">
              <a:lnSpc>
                <a:spcPct val="100000"/>
              </a:lnSpc>
              <a:spcBef>
                <a:spcPts val="1000"/>
              </a:spcBef>
              <a:buFont typeface="Arial" panose="020B0604020202020204" pitchFamily="34" charset="0"/>
              <a:buChar char="•"/>
              <a:defRPr sz="1600">
                <a:solidFill>
                  <a:schemeClr val="accent2"/>
                </a:solidFill>
              </a:defRPr>
            </a:lvl3pPr>
            <a:lvl4pPr marL="444411" indent="-177764" defTabSz="914217">
              <a:lnSpc>
                <a:spcPct val="100000"/>
              </a:lnSpc>
              <a:spcBef>
                <a:spcPts val="600"/>
              </a:spcBef>
              <a:buFont typeface="Arial" panose="020B0604020202020204" pitchFamily="34" charset="0"/>
              <a:buChar char="•"/>
              <a:defRPr sz="1400">
                <a:solidFill>
                  <a:schemeClr val="bg2"/>
                </a:solidFill>
              </a:defRPr>
            </a:lvl4pPr>
            <a:lvl5pPr marL="0" indent="0" defTabSz="914217">
              <a:lnSpc>
                <a:spcPct val="100000"/>
              </a:lnSpc>
              <a:spcBef>
                <a:spcPts val="1200"/>
              </a:spcBef>
              <a:buFont typeface="Arial" panose="020B0604020202020204" pitchFamily="34" charset="0"/>
              <a:buNone/>
              <a:defRPr sz="1200" i="1">
                <a:solidFill>
                  <a:schemeClr val="bg2"/>
                </a:solidFill>
              </a:defRPr>
            </a:lvl5pPr>
            <a:lvl6pPr marL="2514097" indent="-228554" defTabSz="914217">
              <a:lnSpc>
                <a:spcPct val="90000"/>
              </a:lnSpc>
              <a:spcBef>
                <a:spcPts val="500"/>
              </a:spcBef>
              <a:buFont typeface="Arial" panose="020B0604020202020204" pitchFamily="34" charset="0"/>
              <a:buChar char="•"/>
            </a:lvl6pPr>
            <a:lvl7pPr marL="2971206" indent="-228554" defTabSz="914217">
              <a:lnSpc>
                <a:spcPct val="90000"/>
              </a:lnSpc>
              <a:spcBef>
                <a:spcPts val="500"/>
              </a:spcBef>
              <a:buFont typeface="Arial" panose="020B0604020202020204" pitchFamily="34" charset="0"/>
              <a:buChar char="•"/>
            </a:lvl7pPr>
            <a:lvl8pPr marL="3428314" indent="-228554" defTabSz="914217">
              <a:lnSpc>
                <a:spcPct val="90000"/>
              </a:lnSpc>
              <a:spcBef>
                <a:spcPts val="500"/>
              </a:spcBef>
              <a:buFont typeface="Arial" panose="020B0604020202020204" pitchFamily="34" charset="0"/>
              <a:buChar char="•"/>
            </a:lvl8pPr>
            <a:lvl9pPr marL="3885423" indent="-228554" defTabSz="914217">
              <a:lnSpc>
                <a:spcPct val="90000"/>
              </a:lnSpc>
              <a:spcBef>
                <a:spcPts val="500"/>
              </a:spcBef>
              <a:buFont typeface="Arial" panose="020B0604020202020204" pitchFamily="34" charset="0"/>
              <a:buChar char="•"/>
            </a:lvl9pPr>
          </a:lstStyle>
          <a:p>
            <a:r>
              <a:rPr lang="fr-CA" sz="1200">
                <a:solidFill>
                  <a:schemeClr val="bg1">
                    <a:lumMod val="50000"/>
                    <a:lumOff val="50000"/>
                  </a:schemeClr>
                </a:solidFill>
              </a:rPr>
              <a:t>MCA</a:t>
            </a:r>
          </a:p>
        </p:txBody>
      </p:sp>
      <p:sp>
        <p:nvSpPr>
          <p:cNvPr id="39" name="ZoneTexte 38">
            <a:extLst>
              <a:ext uri="{FF2B5EF4-FFF2-40B4-BE49-F238E27FC236}">
                <a16:creationId xmlns:a16="http://schemas.microsoft.com/office/drawing/2014/main" id="{0A3E7386-DC1A-8459-5B7C-1E9C1BE8C035}"/>
              </a:ext>
            </a:extLst>
          </p:cNvPr>
          <p:cNvSpPr txBox="1"/>
          <p:nvPr/>
        </p:nvSpPr>
        <p:spPr>
          <a:xfrm>
            <a:off x="7833784" y="3954225"/>
            <a:ext cx="1161872" cy="415498"/>
          </a:xfrm>
          <a:prstGeom prst="rect">
            <a:avLst/>
          </a:prstGeom>
          <a:noFill/>
        </p:spPr>
        <p:txBody>
          <a:bodyPr wrap="square" rtlCol="0">
            <a:spAutoFit/>
          </a:bodyPr>
          <a:lstStyle/>
          <a:p>
            <a:r>
              <a:rPr lang="fr-CA" sz="1050" b="1" dirty="0">
                <a:solidFill>
                  <a:schemeClr val="bg2">
                    <a:lumMod val="75000"/>
                  </a:schemeClr>
                </a:solidFill>
              </a:rPr>
              <a:t>Capacités d’affaires</a:t>
            </a:r>
          </a:p>
        </p:txBody>
      </p:sp>
      <p:sp>
        <p:nvSpPr>
          <p:cNvPr id="40" name="ZoneTexte 39">
            <a:extLst>
              <a:ext uri="{FF2B5EF4-FFF2-40B4-BE49-F238E27FC236}">
                <a16:creationId xmlns:a16="http://schemas.microsoft.com/office/drawing/2014/main" id="{89B169CB-EFBA-363F-F6AC-6FD513AB06A0}"/>
              </a:ext>
            </a:extLst>
          </p:cNvPr>
          <p:cNvSpPr txBox="1"/>
          <p:nvPr/>
        </p:nvSpPr>
        <p:spPr>
          <a:xfrm>
            <a:off x="7843523" y="5054347"/>
            <a:ext cx="1005416" cy="577081"/>
          </a:xfrm>
          <a:prstGeom prst="rect">
            <a:avLst/>
          </a:prstGeom>
          <a:noFill/>
        </p:spPr>
        <p:txBody>
          <a:bodyPr wrap="square" rtlCol="0">
            <a:spAutoFit/>
          </a:bodyPr>
          <a:lstStyle/>
          <a:p>
            <a:r>
              <a:rPr lang="fr-CA" sz="1050" b="1">
                <a:solidFill>
                  <a:srgbClr val="FF0000"/>
                </a:solidFill>
              </a:rPr>
              <a:t>Capacités numériques</a:t>
            </a:r>
            <a:br>
              <a:rPr lang="fr-CA" sz="1050">
                <a:solidFill>
                  <a:srgbClr val="FF0000"/>
                </a:solidFill>
              </a:rPr>
            </a:br>
            <a:endParaRPr lang="fr-CA" sz="1050">
              <a:solidFill>
                <a:srgbClr val="FF0000"/>
              </a:solidFill>
              <a:latin typeface="Arial Narrow" panose="020B0606020202030204" pitchFamily="34" charset="0"/>
            </a:endParaRPr>
          </a:p>
        </p:txBody>
      </p:sp>
      <p:sp>
        <p:nvSpPr>
          <p:cNvPr id="41" name="ZoneTexte 40">
            <a:extLst>
              <a:ext uri="{FF2B5EF4-FFF2-40B4-BE49-F238E27FC236}">
                <a16:creationId xmlns:a16="http://schemas.microsoft.com/office/drawing/2014/main" id="{26FACF9D-AF23-5784-30D8-7BB7F9E4D7CB}"/>
              </a:ext>
            </a:extLst>
          </p:cNvPr>
          <p:cNvSpPr txBox="1"/>
          <p:nvPr/>
        </p:nvSpPr>
        <p:spPr>
          <a:xfrm>
            <a:off x="4531637" y="5856501"/>
            <a:ext cx="3525182" cy="911748"/>
          </a:xfrm>
          <a:prstGeom prst="rect">
            <a:avLst/>
          </a:prstGeom>
        </p:spPr>
        <p:txBody>
          <a:bodyPr vert="horz" lIns="0" tIns="0" rIns="0" bIns="0" rtlCol="0" anchor="t">
            <a:noAutofit/>
          </a:bodyPr>
          <a:lstStyle>
            <a:lvl1pPr indent="0" defTabSz="914217">
              <a:lnSpc>
                <a:spcPct val="100000"/>
              </a:lnSpc>
              <a:spcBef>
                <a:spcPts val="1800"/>
              </a:spcBef>
              <a:buFont typeface="Arial" panose="020B0604020202020204" pitchFamily="34" charset="0"/>
              <a:buNone/>
              <a:defRPr sz="2000" b="1">
                <a:solidFill>
                  <a:schemeClr val="accent2"/>
                </a:solidFill>
              </a:defRPr>
            </a:lvl1pPr>
            <a:lvl2pPr marL="0" lvl="1" indent="0" defTabSz="914217">
              <a:lnSpc>
                <a:spcPct val="100000"/>
              </a:lnSpc>
              <a:spcBef>
                <a:spcPts val="1200"/>
              </a:spcBef>
              <a:buFont typeface="Arial" panose="020B0604020202020204" pitchFamily="34" charset="0"/>
              <a:buNone/>
              <a:defRPr sz="1600">
                <a:solidFill>
                  <a:schemeClr val="bg2"/>
                </a:solidFill>
              </a:defRPr>
            </a:lvl2pPr>
            <a:lvl3pPr marL="571454" lvl="2" indent="-342900" defTabSz="914217">
              <a:lnSpc>
                <a:spcPct val="100000"/>
              </a:lnSpc>
              <a:spcBef>
                <a:spcPts val="1000"/>
              </a:spcBef>
              <a:buFont typeface="Arial" panose="020B0604020202020204" pitchFamily="34" charset="0"/>
              <a:buChar char="•"/>
              <a:defRPr sz="1600">
                <a:solidFill>
                  <a:schemeClr val="accent2"/>
                </a:solidFill>
              </a:defRPr>
            </a:lvl3pPr>
            <a:lvl4pPr marL="444411" indent="-177764" defTabSz="914217">
              <a:lnSpc>
                <a:spcPct val="100000"/>
              </a:lnSpc>
              <a:spcBef>
                <a:spcPts val="600"/>
              </a:spcBef>
              <a:buFont typeface="Arial" panose="020B0604020202020204" pitchFamily="34" charset="0"/>
              <a:buChar char="•"/>
              <a:defRPr sz="1400">
                <a:solidFill>
                  <a:schemeClr val="bg2"/>
                </a:solidFill>
              </a:defRPr>
            </a:lvl4pPr>
            <a:lvl5pPr marL="0" indent="0" defTabSz="914217">
              <a:lnSpc>
                <a:spcPct val="100000"/>
              </a:lnSpc>
              <a:spcBef>
                <a:spcPts val="1200"/>
              </a:spcBef>
              <a:buFont typeface="Arial" panose="020B0604020202020204" pitchFamily="34" charset="0"/>
              <a:buNone/>
              <a:defRPr sz="1200" i="1">
                <a:solidFill>
                  <a:schemeClr val="bg2"/>
                </a:solidFill>
              </a:defRPr>
            </a:lvl5pPr>
            <a:lvl6pPr marL="2514097" indent="-228554" defTabSz="914217">
              <a:lnSpc>
                <a:spcPct val="90000"/>
              </a:lnSpc>
              <a:spcBef>
                <a:spcPts val="500"/>
              </a:spcBef>
              <a:buFont typeface="Arial" panose="020B0604020202020204" pitchFamily="34" charset="0"/>
              <a:buChar char="•"/>
            </a:lvl6pPr>
            <a:lvl7pPr marL="2971206" indent="-228554" defTabSz="914217">
              <a:lnSpc>
                <a:spcPct val="90000"/>
              </a:lnSpc>
              <a:spcBef>
                <a:spcPts val="500"/>
              </a:spcBef>
              <a:buFont typeface="Arial" panose="020B0604020202020204" pitchFamily="34" charset="0"/>
              <a:buChar char="•"/>
            </a:lvl7pPr>
            <a:lvl8pPr marL="3428314" indent="-228554" defTabSz="914217">
              <a:lnSpc>
                <a:spcPct val="90000"/>
              </a:lnSpc>
              <a:spcBef>
                <a:spcPts val="500"/>
              </a:spcBef>
              <a:buFont typeface="Arial" panose="020B0604020202020204" pitchFamily="34" charset="0"/>
              <a:buChar char="•"/>
            </a:lvl8pPr>
            <a:lvl9pPr marL="3885423" indent="-228554" defTabSz="914217">
              <a:lnSpc>
                <a:spcPct val="90000"/>
              </a:lnSpc>
              <a:spcBef>
                <a:spcPts val="500"/>
              </a:spcBef>
              <a:buFont typeface="Arial" panose="020B0604020202020204" pitchFamily="34" charset="0"/>
              <a:buChar char="•"/>
            </a:lvl9pPr>
          </a:lstStyle>
          <a:p>
            <a:r>
              <a:rPr lang="fr-CA" sz="1800" dirty="0">
                <a:solidFill>
                  <a:schemeClr val="bg1">
                    <a:lumMod val="50000"/>
                    <a:lumOff val="50000"/>
                  </a:schemeClr>
                </a:solidFill>
                <a:latin typeface="Segoe UI" panose="020B0502040204020203" pitchFamily="34" charset="0"/>
                <a:cs typeface="Segoe UI" panose="020B0502040204020203" pitchFamily="34" charset="0"/>
              </a:rPr>
              <a:t>On abandonne aussi les termes: </a:t>
            </a:r>
            <a:br>
              <a:rPr lang="fr-CA" sz="1800" dirty="0">
                <a:solidFill>
                  <a:schemeClr val="bg1">
                    <a:lumMod val="50000"/>
                    <a:lumOff val="50000"/>
                  </a:schemeClr>
                </a:solidFill>
                <a:latin typeface="Segoe UI" panose="020B0502040204020203" pitchFamily="34" charset="0"/>
                <a:cs typeface="Segoe UI" panose="020B0502040204020203" pitchFamily="34" charset="0"/>
              </a:rPr>
            </a:br>
            <a:r>
              <a:rPr lang="fr-CA" sz="1800" dirty="0">
                <a:solidFill>
                  <a:schemeClr val="bg1">
                    <a:lumMod val="50000"/>
                    <a:lumOff val="50000"/>
                  </a:schemeClr>
                </a:solidFill>
                <a:latin typeface="Segoe UI" panose="020B0502040204020203" pitchFamily="34" charset="0"/>
                <a:cs typeface="Segoe UI" panose="020B0502040204020203" pitchFamily="34" charset="0"/>
              </a:rPr>
              <a:t>      « </a:t>
            </a:r>
            <a:r>
              <a:rPr lang="fr-CA" sz="1800" b="0" dirty="0">
                <a:solidFill>
                  <a:schemeClr val="bg1">
                    <a:lumMod val="50000"/>
                    <a:lumOff val="50000"/>
                  </a:schemeClr>
                </a:solidFill>
                <a:latin typeface="Segoe UI" panose="020B0502040204020203" pitchFamily="34" charset="0"/>
                <a:cs typeface="Segoe UI" panose="020B0502040204020203" pitchFamily="34" charset="0"/>
              </a:rPr>
              <a:t>Famille de produits </a:t>
            </a:r>
            <a:r>
              <a:rPr lang="fr-CA" sz="1800" dirty="0">
                <a:solidFill>
                  <a:schemeClr val="bg1">
                    <a:lumMod val="50000"/>
                    <a:lumOff val="50000"/>
                  </a:schemeClr>
                </a:solidFill>
                <a:latin typeface="Segoe UI" panose="020B0502040204020203" pitchFamily="34" charset="0"/>
                <a:cs typeface="Segoe UI" panose="020B0502040204020203" pitchFamily="34" charset="0"/>
              </a:rPr>
              <a:t>»  </a:t>
            </a:r>
            <a:r>
              <a:rPr lang="fr-CA" sz="1600" b="0" dirty="0">
                <a:solidFill>
                  <a:schemeClr val="bg1">
                    <a:lumMod val="50000"/>
                    <a:lumOff val="50000"/>
                  </a:schemeClr>
                </a:solidFill>
                <a:latin typeface="Segoe UI" panose="020B0502040204020203" pitchFamily="34" charset="0"/>
                <a:cs typeface="Segoe UI" panose="020B0502040204020203" pitchFamily="34" charset="0"/>
              </a:rPr>
              <a:t>et</a:t>
            </a:r>
            <a:br>
              <a:rPr lang="fr-CA" sz="1600" b="0" dirty="0">
                <a:solidFill>
                  <a:schemeClr val="bg1">
                    <a:lumMod val="50000"/>
                    <a:lumOff val="50000"/>
                  </a:schemeClr>
                </a:solidFill>
                <a:latin typeface="Segoe UI" panose="020B0502040204020203" pitchFamily="34" charset="0"/>
                <a:cs typeface="Segoe UI" panose="020B0502040204020203" pitchFamily="34" charset="0"/>
              </a:rPr>
            </a:br>
            <a:r>
              <a:rPr lang="fr-CA" sz="1800" b="0" dirty="0">
                <a:solidFill>
                  <a:schemeClr val="bg1">
                    <a:lumMod val="50000"/>
                    <a:lumOff val="50000"/>
                  </a:schemeClr>
                </a:solidFill>
                <a:latin typeface="Segoe UI" panose="020B0502040204020203" pitchFamily="34" charset="0"/>
                <a:cs typeface="Segoe UI" panose="020B0502040204020203" pitchFamily="34" charset="0"/>
              </a:rPr>
              <a:t>      </a:t>
            </a:r>
            <a:r>
              <a:rPr lang="fr-CA" sz="1800" dirty="0">
                <a:solidFill>
                  <a:schemeClr val="bg1">
                    <a:lumMod val="50000"/>
                    <a:lumOff val="50000"/>
                  </a:schemeClr>
                </a:solidFill>
                <a:latin typeface="Segoe UI" panose="020B0502040204020203" pitchFamily="34" charset="0"/>
                <a:cs typeface="Segoe UI" panose="020B0502040204020203" pitchFamily="34" charset="0"/>
              </a:rPr>
              <a:t>« </a:t>
            </a:r>
            <a:r>
              <a:rPr lang="fr-CA" sz="1800" b="0" dirty="0">
                <a:solidFill>
                  <a:schemeClr val="bg1">
                    <a:lumMod val="50000"/>
                    <a:lumOff val="50000"/>
                  </a:schemeClr>
                </a:solidFill>
                <a:latin typeface="Segoe UI" panose="020B0502040204020203" pitchFamily="34" charset="0"/>
                <a:cs typeface="Segoe UI" panose="020B0502040204020203" pitchFamily="34" charset="0"/>
              </a:rPr>
              <a:t>Ligne de produits </a:t>
            </a:r>
            <a:r>
              <a:rPr lang="fr-CA" sz="1800" dirty="0">
                <a:solidFill>
                  <a:schemeClr val="bg1">
                    <a:lumMod val="50000"/>
                    <a:lumOff val="50000"/>
                  </a:schemeClr>
                </a:solidFill>
                <a:latin typeface="Segoe UI" panose="020B0502040204020203" pitchFamily="34" charset="0"/>
                <a:cs typeface="Segoe UI" panose="020B0502040204020203" pitchFamily="34" charset="0"/>
              </a:rPr>
              <a:t>»</a:t>
            </a:r>
          </a:p>
        </p:txBody>
      </p:sp>
      <p:sp>
        <p:nvSpPr>
          <p:cNvPr id="43" name="ZoneTexte 42">
            <a:extLst>
              <a:ext uri="{FF2B5EF4-FFF2-40B4-BE49-F238E27FC236}">
                <a16:creationId xmlns:a16="http://schemas.microsoft.com/office/drawing/2014/main" id="{843F4302-C627-3119-FA0E-7CECBF9DB74B}"/>
              </a:ext>
            </a:extLst>
          </p:cNvPr>
          <p:cNvSpPr txBox="1"/>
          <p:nvPr/>
        </p:nvSpPr>
        <p:spPr>
          <a:xfrm>
            <a:off x="9319422" y="5609337"/>
            <a:ext cx="1747943" cy="523220"/>
          </a:xfrm>
          <a:prstGeom prst="rect">
            <a:avLst/>
          </a:prstGeom>
          <a:noFill/>
        </p:spPr>
        <p:txBody>
          <a:bodyPr wrap="square">
            <a:spAutoFit/>
          </a:bodyPr>
          <a:lstStyle/>
          <a:p>
            <a:pPr algn="ctr"/>
            <a:r>
              <a:rPr lang="fr-CA" sz="1400" b="1">
                <a:solidFill>
                  <a:schemeClr val="bg1"/>
                </a:solidFill>
                <a:latin typeface="Arial Narrow" panose="020B0606020202030204" pitchFamily="34" charset="0"/>
              </a:rPr>
              <a:t>Nouvelle extension</a:t>
            </a:r>
            <a:br>
              <a:rPr lang="fr-CA" sz="1400" b="1">
                <a:solidFill>
                  <a:schemeClr val="bg1"/>
                </a:solidFill>
                <a:latin typeface="Arial Narrow" panose="020B0606020202030204" pitchFamily="34" charset="0"/>
              </a:rPr>
            </a:br>
            <a:r>
              <a:rPr lang="fr-CA" sz="1400" b="1">
                <a:solidFill>
                  <a:schemeClr val="bg1"/>
                </a:solidFill>
                <a:latin typeface="Arial Narrow" panose="020B0606020202030204" pitchFamily="34" charset="0"/>
              </a:rPr>
              <a:t>au MCA</a:t>
            </a:r>
            <a:endParaRPr lang="fr-CA" sz="1400" b="1">
              <a:solidFill>
                <a:schemeClr val="bg1"/>
              </a:solidFill>
            </a:endParaRPr>
          </a:p>
        </p:txBody>
      </p:sp>
      <p:sp>
        <p:nvSpPr>
          <p:cNvPr id="45" name="Rectangle : coins arrondis 44">
            <a:extLst>
              <a:ext uri="{FF2B5EF4-FFF2-40B4-BE49-F238E27FC236}">
                <a16:creationId xmlns:a16="http://schemas.microsoft.com/office/drawing/2014/main" id="{11B6A778-07B1-BA7F-992D-468FCA80B39B}"/>
              </a:ext>
            </a:extLst>
          </p:cNvPr>
          <p:cNvSpPr/>
          <p:nvPr/>
        </p:nvSpPr>
        <p:spPr>
          <a:xfrm>
            <a:off x="10887075" y="4514850"/>
            <a:ext cx="332690" cy="339050"/>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50" name="Connecteur : en angle 49">
            <a:extLst>
              <a:ext uri="{FF2B5EF4-FFF2-40B4-BE49-F238E27FC236}">
                <a16:creationId xmlns:a16="http://schemas.microsoft.com/office/drawing/2014/main" id="{F11CEA40-3B5C-9A54-92EE-9562B7E35B31}"/>
              </a:ext>
            </a:extLst>
          </p:cNvPr>
          <p:cNvCxnSpPr>
            <a:cxnSpLocks/>
            <a:endCxn id="45" idx="3"/>
          </p:cNvCxnSpPr>
          <p:nvPr/>
        </p:nvCxnSpPr>
        <p:spPr>
          <a:xfrm>
            <a:off x="9285471" y="2750562"/>
            <a:ext cx="1934294" cy="1933813"/>
          </a:xfrm>
          <a:prstGeom prst="bentConnector3">
            <a:avLst>
              <a:gd name="adj1" fmla="val 111818"/>
            </a:avLst>
          </a:prstGeom>
          <a:ln>
            <a:solidFill>
              <a:schemeClr val="tx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79EF849-DE38-6097-01CC-36791BBD6BD4}"/>
              </a:ext>
            </a:extLst>
          </p:cNvPr>
          <p:cNvSpPr/>
          <p:nvPr/>
        </p:nvSpPr>
        <p:spPr>
          <a:xfrm>
            <a:off x="5756135" y="4872403"/>
            <a:ext cx="496017" cy="1954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455744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texte 3">
            <a:extLst>
              <a:ext uri="{FF2B5EF4-FFF2-40B4-BE49-F238E27FC236}">
                <a16:creationId xmlns:a16="http://schemas.microsoft.com/office/drawing/2014/main" id="{6BB8E7AE-883D-14DF-89A8-8215AFFF3AB6}"/>
              </a:ext>
            </a:extLst>
          </p:cNvPr>
          <p:cNvSpPr txBox="1">
            <a:spLocks/>
          </p:cNvSpPr>
          <p:nvPr>
            <p:custDataLst>
              <p:tags r:id="rId1"/>
            </p:custDataLst>
          </p:nvPr>
        </p:nvSpPr>
        <p:spPr>
          <a:xfrm>
            <a:off x="152401" y="292243"/>
            <a:ext cx="1590675" cy="323165"/>
          </a:xfrm>
          <a:prstGeom prst="rect">
            <a:avLst/>
          </a:prstGeom>
        </p:spPr>
        <p:txBody>
          <a:bodyPr vert="horz" wrap="square" lIns="0" tIns="0" rIns="0" bIns="0" rtlCol="0">
            <a:spAutoFit/>
          </a:bodyPr>
          <a:lstStyle>
            <a:lvl1pPr marL="0" indent="0" algn="l" defTabSz="914217" rtl="0" eaLnBrk="1" latinLnBrk="0" hangingPunct="1">
              <a:lnSpc>
                <a:spcPct val="100000"/>
              </a:lnSpc>
              <a:spcBef>
                <a:spcPts val="1800"/>
              </a:spcBef>
              <a:buFont typeface="Arial" panose="020B0604020202020204" pitchFamily="34" charset="0"/>
              <a:buNone/>
              <a:defRPr sz="1300" b="0" kern="1200" cap="all" spc="180" baseline="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600" kern="1200">
                <a:solidFill>
                  <a:schemeClr val="tx2"/>
                </a:solidFill>
                <a:latin typeface="+mn-lt"/>
                <a:ea typeface="+mn-ea"/>
                <a:cs typeface="+mn-cs"/>
              </a:defRPr>
            </a:lvl2pPr>
            <a:lvl3pPr marL="228554" indent="-228554" algn="l" defTabSz="914217" rtl="0" eaLnBrk="1" latinLnBrk="0" hangingPunct="1">
              <a:lnSpc>
                <a:spcPct val="100000"/>
              </a:lnSpc>
              <a:spcBef>
                <a:spcPts val="1000"/>
              </a:spcBef>
              <a:buFont typeface="Arial" panose="020B0604020202020204" pitchFamily="34" charset="0"/>
              <a:buChar char="•"/>
              <a:defRPr sz="1600" kern="1200">
                <a:solidFill>
                  <a:schemeClr val="tx2"/>
                </a:solidFill>
                <a:latin typeface="+mn-lt"/>
                <a:ea typeface="+mn-ea"/>
                <a:cs typeface="+mn-cs"/>
              </a:defRPr>
            </a:lvl3pPr>
            <a:lvl4pPr marL="444411" indent="-177764" algn="l" defTabSz="914217"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0" indent="0" algn="l" defTabSz="914217" rtl="0" eaLnBrk="1" latinLnBrk="0" hangingPunct="1">
              <a:lnSpc>
                <a:spcPct val="100000"/>
              </a:lnSpc>
              <a:spcBef>
                <a:spcPts val="1200"/>
              </a:spcBef>
              <a:buFont typeface="Arial" panose="020B0604020202020204" pitchFamily="34" charset="0"/>
              <a:buNone/>
              <a:defRPr sz="1200" i="1" kern="1200">
                <a:solidFill>
                  <a:schemeClr val="tx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CA" sz="1050" b="0" i="0" u="none" strike="noStrike" kern="1200" cap="all" spc="180" normalizeH="0" baseline="0" noProof="0">
                <a:ln>
                  <a:noFill/>
                </a:ln>
                <a:solidFill>
                  <a:srgbClr val="FFFFFF"/>
                </a:solidFill>
                <a:effectLst/>
                <a:uLnTx/>
                <a:uFillTx/>
                <a:latin typeface="Arial"/>
                <a:ea typeface="+mn-ea"/>
                <a:cs typeface="+mn-cs"/>
              </a:rPr>
              <a:t>Taxonomie des produits GTN</a:t>
            </a:r>
          </a:p>
        </p:txBody>
      </p:sp>
      <p:grpSp>
        <p:nvGrpSpPr>
          <p:cNvPr id="154" name="Groupe 153">
            <a:extLst>
              <a:ext uri="{FF2B5EF4-FFF2-40B4-BE49-F238E27FC236}">
                <a16:creationId xmlns:a16="http://schemas.microsoft.com/office/drawing/2014/main" id="{DD0D01BD-A7BF-98CA-5376-921209696759}"/>
              </a:ext>
            </a:extLst>
          </p:cNvPr>
          <p:cNvGrpSpPr/>
          <p:nvPr/>
        </p:nvGrpSpPr>
        <p:grpSpPr>
          <a:xfrm>
            <a:off x="385571" y="636067"/>
            <a:ext cx="11420857" cy="6107633"/>
            <a:chOff x="2015540" y="690551"/>
            <a:chExt cx="9922832" cy="5306521"/>
          </a:xfrm>
        </p:grpSpPr>
        <p:grpSp>
          <p:nvGrpSpPr>
            <p:cNvPr id="2" name="Groupe 1">
              <a:extLst>
                <a:ext uri="{FF2B5EF4-FFF2-40B4-BE49-F238E27FC236}">
                  <a16:creationId xmlns:a16="http://schemas.microsoft.com/office/drawing/2014/main" id="{ED4B8C2F-985F-9FB6-B126-AD9E85D20F78}"/>
                </a:ext>
              </a:extLst>
            </p:cNvPr>
            <p:cNvGrpSpPr/>
            <p:nvPr/>
          </p:nvGrpSpPr>
          <p:grpSpPr>
            <a:xfrm>
              <a:off x="5706201" y="4373195"/>
              <a:ext cx="6232171" cy="1623877"/>
              <a:chOff x="5932674" y="4670746"/>
              <a:chExt cx="5645150" cy="1512378"/>
            </a:xfrm>
          </p:grpSpPr>
          <p:sp>
            <p:nvSpPr>
              <p:cNvPr id="3" name="Rectangle 2">
                <a:extLst>
                  <a:ext uri="{FF2B5EF4-FFF2-40B4-BE49-F238E27FC236}">
                    <a16:creationId xmlns:a16="http://schemas.microsoft.com/office/drawing/2014/main" id="{7412189A-DEC3-FBF1-0174-332B0ABB0CFE}"/>
                  </a:ext>
                </a:extLst>
              </p:cNvPr>
              <p:cNvSpPr/>
              <p:nvPr>
                <p:custDataLst>
                  <p:tags r:id="rId53"/>
                </p:custDataLst>
              </p:nvPr>
            </p:nvSpPr>
            <p:spPr>
              <a:xfrm>
                <a:off x="5937885" y="4681550"/>
                <a:ext cx="5633249" cy="1501574"/>
              </a:xfrm>
              <a:prstGeom prst="rect">
                <a:avLst/>
              </a:prstGeom>
              <a:solidFill>
                <a:srgbClr val="D9D9D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2800" b="0" i="0" u="none" strike="noStrike" kern="1200" cap="none" spc="0" normalizeH="0" baseline="0" noProof="0">
                  <a:ln>
                    <a:noFill/>
                  </a:ln>
                  <a:solidFill>
                    <a:srgbClr val="FFFFFF"/>
                  </a:solidFill>
                  <a:effectLst/>
                  <a:uLnTx/>
                  <a:uFillTx/>
                  <a:latin typeface="Arial"/>
                  <a:ea typeface="+mn-ea"/>
                  <a:cs typeface="+mn-cs"/>
                </a:endParaRPr>
              </a:p>
            </p:txBody>
          </p:sp>
          <p:sp>
            <p:nvSpPr>
              <p:cNvPr id="6" name="ZoneTexte 5">
                <a:extLst>
                  <a:ext uri="{FF2B5EF4-FFF2-40B4-BE49-F238E27FC236}">
                    <a16:creationId xmlns:a16="http://schemas.microsoft.com/office/drawing/2014/main" id="{47730847-ED1F-C53E-A2E5-DEEF0CA6B137}"/>
                  </a:ext>
                </a:extLst>
              </p:cNvPr>
              <p:cNvSpPr txBox="1"/>
              <p:nvPr>
                <p:custDataLst>
                  <p:tags r:id="rId54"/>
                </p:custDataLst>
              </p:nvPr>
            </p:nvSpPr>
            <p:spPr>
              <a:xfrm>
                <a:off x="6091050" y="4687873"/>
                <a:ext cx="5285589" cy="211033"/>
              </a:xfrm>
              <a:prstGeom prst="rect">
                <a:avLst/>
              </a:prstGeom>
              <a:noFill/>
            </p:spPr>
            <p:txBody>
              <a:bodyPr wrap="square" lIns="36000" tIns="36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FF9B00">
                        <a:lumMod val="75000"/>
                      </a:srgbClr>
                    </a:solidFill>
                    <a:effectLst/>
                    <a:uLnTx/>
                    <a:uFillTx/>
                    <a:latin typeface="Arial"/>
                    <a:ea typeface="+mn-ea"/>
                    <a:cs typeface="Calibri" panose="020F0502020204030204" pitchFamily="34" charset="0"/>
                  </a:rPr>
                  <a:t>Infrastructure</a:t>
                </a:r>
              </a:p>
            </p:txBody>
          </p:sp>
          <p:cxnSp>
            <p:nvCxnSpPr>
              <p:cNvPr id="7" name="Connecteur droit 6">
                <a:extLst>
                  <a:ext uri="{FF2B5EF4-FFF2-40B4-BE49-F238E27FC236}">
                    <a16:creationId xmlns:a16="http://schemas.microsoft.com/office/drawing/2014/main" id="{6B6DA6CC-E6D5-53F7-2D4F-E64040FD1665}"/>
                  </a:ext>
                </a:extLst>
              </p:cNvPr>
              <p:cNvCxnSpPr>
                <a:cxnSpLocks/>
              </p:cNvCxnSpPr>
              <p:nvPr>
                <p:custDataLst>
                  <p:tags r:id="rId55"/>
                </p:custDataLst>
              </p:nvPr>
            </p:nvCxnSpPr>
            <p:spPr>
              <a:xfrm>
                <a:off x="5933747" y="4890690"/>
                <a:ext cx="564177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C6B42FCA-7CA5-6592-9A50-341BA77406E1}"/>
                  </a:ext>
                </a:extLst>
              </p:cNvPr>
              <p:cNvCxnSpPr>
                <a:cxnSpLocks/>
              </p:cNvCxnSpPr>
              <p:nvPr>
                <p:custDataLst>
                  <p:tags r:id="rId56"/>
                </p:custDataLst>
              </p:nvPr>
            </p:nvCxnSpPr>
            <p:spPr>
              <a:xfrm>
                <a:off x="5932674" y="4670746"/>
                <a:ext cx="564515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e 8">
              <a:extLst>
                <a:ext uri="{FF2B5EF4-FFF2-40B4-BE49-F238E27FC236}">
                  <a16:creationId xmlns:a16="http://schemas.microsoft.com/office/drawing/2014/main" id="{E6A1F785-043F-1DE1-FE0B-D6B4EB3179D4}"/>
                </a:ext>
              </a:extLst>
            </p:cNvPr>
            <p:cNvGrpSpPr/>
            <p:nvPr/>
          </p:nvGrpSpPr>
          <p:grpSpPr>
            <a:xfrm>
              <a:off x="2015540" y="4373196"/>
              <a:ext cx="3650786" cy="1623870"/>
              <a:chOff x="2840464" y="4670746"/>
              <a:chExt cx="2930782" cy="1512371"/>
            </a:xfrm>
          </p:grpSpPr>
          <p:sp>
            <p:nvSpPr>
              <p:cNvPr id="10" name="Rectangle 9">
                <a:extLst>
                  <a:ext uri="{FF2B5EF4-FFF2-40B4-BE49-F238E27FC236}">
                    <a16:creationId xmlns:a16="http://schemas.microsoft.com/office/drawing/2014/main" id="{8DCB5E08-932E-1048-8AA3-2314D973726F}"/>
                  </a:ext>
                </a:extLst>
              </p:cNvPr>
              <p:cNvSpPr/>
              <p:nvPr>
                <p:custDataLst>
                  <p:tags r:id="rId49"/>
                </p:custDataLst>
              </p:nvPr>
            </p:nvSpPr>
            <p:spPr>
              <a:xfrm>
                <a:off x="2845300" y="4681550"/>
                <a:ext cx="2917966" cy="1501567"/>
              </a:xfrm>
              <a:prstGeom prst="rect">
                <a:avLst/>
              </a:prstGeom>
              <a:solidFill>
                <a:srgbClr val="D9D9D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2800" b="0" i="0" u="none" strike="noStrike" kern="1200" cap="none" spc="0" normalizeH="0" baseline="0" noProof="0">
                  <a:ln>
                    <a:noFill/>
                  </a:ln>
                  <a:solidFill>
                    <a:srgbClr val="FFFFFF"/>
                  </a:solidFill>
                  <a:effectLst/>
                  <a:uLnTx/>
                  <a:uFillTx/>
                  <a:latin typeface="Arial"/>
                  <a:ea typeface="+mn-ea"/>
                  <a:cs typeface="+mn-cs"/>
                </a:endParaRPr>
              </a:p>
            </p:txBody>
          </p:sp>
          <p:sp>
            <p:nvSpPr>
              <p:cNvPr id="12" name="ZoneTexte 11">
                <a:extLst>
                  <a:ext uri="{FF2B5EF4-FFF2-40B4-BE49-F238E27FC236}">
                    <a16:creationId xmlns:a16="http://schemas.microsoft.com/office/drawing/2014/main" id="{5E61377D-B65F-7E3A-BBAA-E76A2A06388B}"/>
                  </a:ext>
                </a:extLst>
              </p:cNvPr>
              <p:cNvSpPr txBox="1"/>
              <p:nvPr>
                <p:custDataLst>
                  <p:tags r:id="rId50"/>
                </p:custDataLst>
              </p:nvPr>
            </p:nvSpPr>
            <p:spPr>
              <a:xfrm>
                <a:off x="2841429" y="4693679"/>
                <a:ext cx="2921837" cy="211033"/>
              </a:xfrm>
              <a:prstGeom prst="rect">
                <a:avLst/>
              </a:prstGeom>
              <a:noFill/>
            </p:spPr>
            <p:txBody>
              <a:bodyPr wrap="square" lIns="36000" tIns="36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FF9B00">
                        <a:lumMod val="75000"/>
                      </a:srgbClr>
                    </a:solidFill>
                    <a:effectLst/>
                    <a:uLnTx/>
                    <a:uFillTx/>
                    <a:latin typeface="Arial"/>
                    <a:ea typeface="+mn-ea"/>
                    <a:cs typeface="Calibri" panose="020F0502020204030204" pitchFamily="34" charset="0"/>
                  </a:rPr>
                  <a:t>Plateforme</a:t>
                </a:r>
                <a:endParaRPr kumimoji="0" lang="fr-CA" sz="1050" b="1" i="0" u="none" strike="noStrike" kern="1200" cap="none" spc="0" normalizeH="0" baseline="0" noProof="0">
                  <a:ln>
                    <a:noFill/>
                  </a:ln>
                  <a:solidFill>
                    <a:srgbClr val="FF9B00">
                      <a:lumMod val="75000"/>
                    </a:srgbClr>
                  </a:solidFill>
                  <a:effectLst/>
                  <a:uLnTx/>
                  <a:uFillTx/>
                  <a:latin typeface="Arial"/>
                  <a:ea typeface="+mn-ea"/>
                  <a:cs typeface="Calibri" panose="020F0502020204030204" pitchFamily="34" charset="0"/>
                </a:endParaRPr>
              </a:p>
            </p:txBody>
          </p:sp>
          <p:cxnSp>
            <p:nvCxnSpPr>
              <p:cNvPr id="17" name="Connecteur droit 16">
                <a:extLst>
                  <a:ext uri="{FF2B5EF4-FFF2-40B4-BE49-F238E27FC236}">
                    <a16:creationId xmlns:a16="http://schemas.microsoft.com/office/drawing/2014/main" id="{E854A539-DB11-B3C9-6163-9C5416A645DF}"/>
                  </a:ext>
                </a:extLst>
              </p:cNvPr>
              <p:cNvCxnSpPr>
                <a:cxnSpLocks/>
              </p:cNvCxnSpPr>
              <p:nvPr>
                <p:custDataLst>
                  <p:tags r:id="rId51"/>
                </p:custDataLst>
              </p:nvPr>
            </p:nvCxnSpPr>
            <p:spPr>
              <a:xfrm>
                <a:off x="2840464" y="4877616"/>
                <a:ext cx="2926792"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A6A9F680-7E5B-85B8-9E92-570FAA5933AB}"/>
                  </a:ext>
                </a:extLst>
              </p:cNvPr>
              <p:cNvCxnSpPr>
                <a:cxnSpLocks/>
              </p:cNvCxnSpPr>
              <p:nvPr>
                <p:custDataLst>
                  <p:tags r:id="rId52"/>
                </p:custDataLst>
              </p:nvPr>
            </p:nvCxnSpPr>
            <p:spPr>
              <a:xfrm>
                <a:off x="2844453" y="4670746"/>
                <a:ext cx="2926793"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1756689D-B0CB-B173-8E1C-F63C8CC61968}"/>
                </a:ext>
              </a:extLst>
            </p:cNvPr>
            <p:cNvGrpSpPr/>
            <p:nvPr/>
          </p:nvGrpSpPr>
          <p:grpSpPr>
            <a:xfrm>
              <a:off x="2028063" y="3086281"/>
              <a:ext cx="9908243" cy="1177911"/>
              <a:chOff x="2842926" y="3211796"/>
              <a:chExt cx="8730584" cy="1504664"/>
            </a:xfrm>
          </p:grpSpPr>
          <p:sp>
            <p:nvSpPr>
              <p:cNvPr id="23" name="Rectangle 22">
                <a:extLst>
                  <a:ext uri="{FF2B5EF4-FFF2-40B4-BE49-F238E27FC236}">
                    <a16:creationId xmlns:a16="http://schemas.microsoft.com/office/drawing/2014/main" id="{8A10B858-2256-49C6-2FE0-D240F9CD1943}"/>
                  </a:ext>
                </a:extLst>
              </p:cNvPr>
              <p:cNvSpPr/>
              <p:nvPr>
                <p:custDataLst>
                  <p:tags r:id="rId45"/>
                </p:custDataLst>
              </p:nvPr>
            </p:nvSpPr>
            <p:spPr>
              <a:xfrm>
                <a:off x="2842926" y="3218159"/>
                <a:ext cx="8728210" cy="1498301"/>
              </a:xfrm>
              <a:prstGeom prst="rect">
                <a:avLst/>
              </a:prstGeom>
              <a:solidFill>
                <a:srgbClr val="D9D9D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2800" b="0" i="0" u="none" strike="noStrike" kern="1200" cap="none" spc="0" normalizeH="0" baseline="0" noProof="0">
                  <a:ln>
                    <a:noFill/>
                  </a:ln>
                  <a:solidFill>
                    <a:srgbClr val="FFFFFF"/>
                  </a:solidFill>
                  <a:effectLst/>
                  <a:uLnTx/>
                  <a:uFillTx/>
                  <a:latin typeface="Arial"/>
                  <a:ea typeface="+mn-ea"/>
                  <a:cs typeface="+mn-cs"/>
                </a:endParaRPr>
              </a:p>
            </p:txBody>
          </p:sp>
          <p:sp>
            <p:nvSpPr>
              <p:cNvPr id="24" name="ZoneTexte 23">
                <a:extLst>
                  <a:ext uri="{FF2B5EF4-FFF2-40B4-BE49-F238E27FC236}">
                    <a16:creationId xmlns:a16="http://schemas.microsoft.com/office/drawing/2014/main" id="{6DF325D7-EB3C-F257-DED5-DB5B589D8BF6}"/>
                  </a:ext>
                </a:extLst>
              </p:cNvPr>
              <p:cNvSpPr txBox="1"/>
              <p:nvPr>
                <p:custDataLst>
                  <p:tags r:id="rId46"/>
                </p:custDataLst>
              </p:nvPr>
            </p:nvSpPr>
            <p:spPr>
              <a:xfrm>
                <a:off x="2873487" y="3224482"/>
                <a:ext cx="8697648" cy="289447"/>
              </a:xfrm>
              <a:prstGeom prst="rect">
                <a:avLst/>
              </a:prstGeom>
              <a:noFill/>
            </p:spPr>
            <p:txBody>
              <a:bodyPr wrap="square" lIns="36000" tIns="36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FF9B00">
                        <a:lumMod val="75000"/>
                      </a:srgbClr>
                    </a:solidFill>
                    <a:effectLst/>
                    <a:uLnTx/>
                    <a:uFillTx/>
                    <a:latin typeface="Arial"/>
                    <a:ea typeface="+mn-ea"/>
                    <a:cs typeface="Calibri" panose="020F0502020204030204" pitchFamily="34" charset="0"/>
                  </a:rPr>
                  <a:t>Livraison</a:t>
                </a:r>
              </a:p>
            </p:txBody>
          </p:sp>
          <p:cxnSp>
            <p:nvCxnSpPr>
              <p:cNvPr id="26" name="Connecteur droit 25">
                <a:extLst>
                  <a:ext uri="{FF2B5EF4-FFF2-40B4-BE49-F238E27FC236}">
                    <a16:creationId xmlns:a16="http://schemas.microsoft.com/office/drawing/2014/main" id="{E263DCC4-6FF7-BCB3-99C9-3ED7A90424A4}"/>
                  </a:ext>
                </a:extLst>
              </p:cNvPr>
              <p:cNvCxnSpPr>
                <a:cxnSpLocks/>
              </p:cNvCxnSpPr>
              <p:nvPr>
                <p:custDataLst>
                  <p:tags r:id="rId47"/>
                </p:custDataLst>
              </p:nvPr>
            </p:nvCxnSpPr>
            <p:spPr>
              <a:xfrm>
                <a:off x="2845300" y="3481074"/>
                <a:ext cx="872583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DB98803A-A8DB-3D1D-6FA8-11672873DFCA}"/>
                  </a:ext>
                </a:extLst>
              </p:cNvPr>
              <p:cNvCxnSpPr>
                <a:cxnSpLocks/>
              </p:cNvCxnSpPr>
              <p:nvPr>
                <p:custDataLst>
                  <p:tags r:id="rId48"/>
                </p:custDataLst>
              </p:nvPr>
            </p:nvCxnSpPr>
            <p:spPr>
              <a:xfrm>
                <a:off x="2845300" y="3211796"/>
                <a:ext cx="872821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e 27">
              <a:extLst>
                <a:ext uri="{FF2B5EF4-FFF2-40B4-BE49-F238E27FC236}">
                  <a16:creationId xmlns:a16="http://schemas.microsoft.com/office/drawing/2014/main" id="{80CD22BF-58FE-789D-FC28-AC17E6B54A9A}"/>
                </a:ext>
              </a:extLst>
            </p:cNvPr>
            <p:cNvGrpSpPr/>
            <p:nvPr/>
          </p:nvGrpSpPr>
          <p:grpSpPr>
            <a:xfrm>
              <a:off x="2042303" y="691889"/>
              <a:ext cx="1460680" cy="2291663"/>
              <a:chOff x="2850954" y="1216190"/>
              <a:chExt cx="1414665" cy="1965841"/>
            </a:xfrm>
          </p:grpSpPr>
          <p:sp>
            <p:nvSpPr>
              <p:cNvPr id="31" name="Rectangle 30">
                <a:extLst>
                  <a:ext uri="{FF2B5EF4-FFF2-40B4-BE49-F238E27FC236}">
                    <a16:creationId xmlns:a16="http://schemas.microsoft.com/office/drawing/2014/main" id="{F1A2FB6E-6DAA-BB36-1E07-785AC32D0A29}"/>
                  </a:ext>
                </a:extLst>
              </p:cNvPr>
              <p:cNvSpPr/>
              <p:nvPr>
                <p:custDataLst>
                  <p:tags r:id="rId41"/>
                </p:custDataLst>
              </p:nvPr>
            </p:nvSpPr>
            <p:spPr>
              <a:xfrm>
                <a:off x="2850954" y="1216613"/>
                <a:ext cx="1409784" cy="1965418"/>
              </a:xfrm>
              <a:prstGeom prst="rect">
                <a:avLst/>
              </a:prstGeom>
              <a:solidFill>
                <a:srgbClr val="D9D9D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2800" b="0" i="0" u="none" strike="noStrike" kern="1200" cap="none" spc="0" normalizeH="0" baseline="0" noProof="0">
                  <a:ln>
                    <a:noFill/>
                  </a:ln>
                  <a:solidFill>
                    <a:srgbClr val="FFFFFF"/>
                  </a:solidFill>
                  <a:effectLst/>
                  <a:uLnTx/>
                  <a:uFillTx/>
                  <a:latin typeface="Arial"/>
                  <a:ea typeface="+mn-ea"/>
                  <a:cs typeface="+mn-cs"/>
                </a:endParaRPr>
              </a:p>
            </p:txBody>
          </p:sp>
          <p:sp>
            <p:nvSpPr>
              <p:cNvPr id="64" name="ZoneTexte 63">
                <a:extLst>
                  <a:ext uri="{FF2B5EF4-FFF2-40B4-BE49-F238E27FC236}">
                    <a16:creationId xmlns:a16="http://schemas.microsoft.com/office/drawing/2014/main" id="{16173546-1615-2EF7-7BA8-AEE8292C8DC6}"/>
                  </a:ext>
                </a:extLst>
              </p:cNvPr>
              <p:cNvSpPr txBox="1"/>
              <p:nvPr>
                <p:custDataLst>
                  <p:tags r:id="rId42"/>
                </p:custDataLst>
              </p:nvPr>
            </p:nvSpPr>
            <p:spPr>
              <a:xfrm>
                <a:off x="2850954" y="1216190"/>
                <a:ext cx="1409784" cy="194375"/>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50" normalizeH="0" baseline="0" noProof="0">
                    <a:ln>
                      <a:noFill/>
                    </a:ln>
                    <a:solidFill>
                      <a:srgbClr val="FF9B00">
                        <a:lumMod val="75000"/>
                      </a:srgbClr>
                    </a:solidFill>
                    <a:effectLst/>
                    <a:uLnTx/>
                    <a:uFillTx/>
                    <a:latin typeface="Arial"/>
                    <a:ea typeface="+mn-ea"/>
                    <a:cs typeface="Calibri" panose="020F0502020204030204" pitchFamily="34" charset="0"/>
                  </a:rPr>
                  <a:t>Environnement de travail</a:t>
                </a:r>
              </a:p>
            </p:txBody>
          </p:sp>
          <p:cxnSp>
            <p:nvCxnSpPr>
              <p:cNvPr id="65" name="Connecteur droit 64">
                <a:extLst>
                  <a:ext uri="{FF2B5EF4-FFF2-40B4-BE49-F238E27FC236}">
                    <a16:creationId xmlns:a16="http://schemas.microsoft.com/office/drawing/2014/main" id="{27009459-A3D2-16B9-1ACB-228197DC375A}"/>
                  </a:ext>
                </a:extLst>
              </p:cNvPr>
              <p:cNvCxnSpPr>
                <a:cxnSpLocks/>
              </p:cNvCxnSpPr>
              <p:nvPr>
                <p:custDataLst>
                  <p:tags r:id="rId43"/>
                </p:custDataLst>
              </p:nvPr>
            </p:nvCxnSpPr>
            <p:spPr>
              <a:xfrm>
                <a:off x="2850954" y="1216916"/>
                <a:ext cx="1409784"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46389C09-432B-37BC-914B-6636FC4DF1D7}"/>
                  </a:ext>
                </a:extLst>
              </p:cNvPr>
              <p:cNvCxnSpPr>
                <a:cxnSpLocks/>
              </p:cNvCxnSpPr>
              <p:nvPr>
                <p:custDataLst>
                  <p:tags r:id="rId44"/>
                </p:custDataLst>
              </p:nvPr>
            </p:nvCxnSpPr>
            <p:spPr>
              <a:xfrm>
                <a:off x="2850954" y="1390629"/>
                <a:ext cx="1414665" cy="8228"/>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e 66">
              <a:extLst>
                <a:ext uri="{FF2B5EF4-FFF2-40B4-BE49-F238E27FC236}">
                  <a16:creationId xmlns:a16="http://schemas.microsoft.com/office/drawing/2014/main" id="{1BCA4E99-542A-2E4F-5D5F-F98E7ECA5681}"/>
                </a:ext>
              </a:extLst>
            </p:cNvPr>
            <p:cNvGrpSpPr/>
            <p:nvPr/>
          </p:nvGrpSpPr>
          <p:grpSpPr>
            <a:xfrm>
              <a:off x="3553280" y="690551"/>
              <a:ext cx="4147732" cy="2293006"/>
              <a:chOff x="3971425" y="1234193"/>
              <a:chExt cx="3962899" cy="1978815"/>
            </a:xfrm>
          </p:grpSpPr>
          <p:sp>
            <p:nvSpPr>
              <p:cNvPr id="68" name="Rectangle 67">
                <a:extLst>
                  <a:ext uri="{FF2B5EF4-FFF2-40B4-BE49-F238E27FC236}">
                    <a16:creationId xmlns:a16="http://schemas.microsoft.com/office/drawing/2014/main" id="{0323F43F-46BF-9D75-3624-4D575B4FE9C1}"/>
                  </a:ext>
                </a:extLst>
              </p:cNvPr>
              <p:cNvSpPr/>
              <p:nvPr>
                <p:custDataLst>
                  <p:tags r:id="rId37"/>
                </p:custDataLst>
              </p:nvPr>
            </p:nvSpPr>
            <p:spPr>
              <a:xfrm>
                <a:off x="3971426" y="1241822"/>
                <a:ext cx="3962898" cy="1971186"/>
              </a:xfrm>
              <a:prstGeom prst="rect">
                <a:avLst/>
              </a:prstGeom>
              <a:solidFill>
                <a:srgbClr val="D9D9D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tIns="216000" rIns="72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100" b="0" i="1" u="none" strike="noStrike" kern="1200" cap="none" spc="0" normalizeH="0" baseline="0" noProof="0">
                  <a:ln>
                    <a:noFill/>
                  </a:ln>
                  <a:solidFill>
                    <a:srgbClr val="000000"/>
                  </a:solidFill>
                  <a:effectLst/>
                  <a:uLnTx/>
                  <a:uFillTx/>
                  <a:latin typeface="Arial"/>
                  <a:ea typeface="+mn-ea"/>
                  <a:cs typeface="+mn-cs"/>
                </a:endParaRPr>
              </a:p>
            </p:txBody>
          </p:sp>
          <p:sp>
            <p:nvSpPr>
              <p:cNvPr id="69" name="ZoneTexte 68">
                <a:extLst>
                  <a:ext uri="{FF2B5EF4-FFF2-40B4-BE49-F238E27FC236}">
                    <a16:creationId xmlns:a16="http://schemas.microsoft.com/office/drawing/2014/main" id="{77F67119-7DCD-7569-2E8D-8878DBB800FB}"/>
                  </a:ext>
                </a:extLst>
              </p:cNvPr>
              <p:cNvSpPr txBox="1"/>
              <p:nvPr>
                <p:custDataLst>
                  <p:tags r:id="rId38"/>
                </p:custDataLst>
              </p:nvPr>
            </p:nvSpPr>
            <p:spPr>
              <a:xfrm>
                <a:off x="3971425" y="1249756"/>
                <a:ext cx="3962898" cy="195543"/>
              </a:xfrm>
              <a:prstGeom prst="rect">
                <a:avLst/>
              </a:prstGeom>
              <a:noFill/>
            </p:spPr>
            <p:txBody>
              <a:bodyPr wrap="square" lIns="36000" tIns="36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FF9B00">
                        <a:lumMod val="75000"/>
                      </a:srgbClr>
                    </a:solidFill>
                    <a:effectLst/>
                    <a:uLnTx/>
                    <a:uFillTx/>
                    <a:latin typeface="Arial"/>
                    <a:ea typeface="+mn-ea"/>
                    <a:cs typeface="Calibri" panose="020F0502020204030204" pitchFamily="34" charset="0"/>
                  </a:rPr>
                  <a:t>Produits d’affaires</a:t>
                </a:r>
              </a:p>
            </p:txBody>
          </p:sp>
          <p:grpSp>
            <p:nvGrpSpPr>
              <p:cNvPr id="70" name="Groupe 69">
                <a:extLst>
                  <a:ext uri="{FF2B5EF4-FFF2-40B4-BE49-F238E27FC236}">
                    <a16:creationId xmlns:a16="http://schemas.microsoft.com/office/drawing/2014/main" id="{A716C1B7-E8BB-D076-5468-285FFC3C4C67}"/>
                  </a:ext>
                </a:extLst>
              </p:cNvPr>
              <p:cNvGrpSpPr/>
              <p:nvPr/>
            </p:nvGrpSpPr>
            <p:grpSpPr>
              <a:xfrm>
                <a:off x="3971425" y="1234193"/>
                <a:ext cx="3962898" cy="180407"/>
                <a:chOff x="4605518" y="1234193"/>
                <a:chExt cx="6967992" cy="180407"/>
              </a:xfrm>
            </p:grpSpPr>
            <p:cxnSp>
              <p:nvCxnSpPr>
                <p:cNvPr id="71" name="Connecteur droit 70">
                  <a:extLst>
                    <a:ext uri="{FF2B5EF4-FFF2-40B4-BE49-F238E27FC236}">
                      <a16:creationId xmlns:a16="http://schemas.microsoft.com/office/drawing/2014/main" id="{6DE231F4-693C-5F92-8CE1-2677506D7E05}"/>
                    </a:ext>
                  </a:extLst>
                </p:cNvPr>
                <p:cNvCxnSpPr>
                  <a:cxnSpLocks/>
                </p:cNvCxnSpPr>
                <p:nvPr>
                  <p:custDataLst>
                    <p:tags r:id="rId39"/>
                  </p:custDataLst>
                </p:nvPr>
              </p:nvCxnSpPr>
              <p:spPr>
                <a:xfrm>
                  <a:off x="4605518" y="1414600"/>
                  <a:ext cx="6965618"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2CD95DB5-5E4C-C7E5-E2A5-DBBEA4199EB8}"/>
                    </a:ext>
                  </a:extLst>
                </p:cNvPr>
                <p:cNvCxnSpPr>
                  <a:cxnSpLocks/>
                </p:cNvCxnSpPr>
                <p:nvPr>
                  <p:custDataLst>
                    <p:tags r:id="rId40"/>
                  </p:custDataLst>
                </p:nvPr>
              </p:nvCxnSpPr>
              <p:spPr>
                <a:xfrm>
                  <a:off x="4605518" y="1234193"/>
                  <a:ext cx="6967992"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73" name="Groupe 72">
              <a:extLst>
                <a:ext uri="{FF2B5EF4-FFF2-40B4-BE49-F238E27FC236}">
                  <a16:creationId xmlns:a16="http://schemas.microsoft.com/office/drawing/2014/main" id="{36A9F420-C462-177A-4245-EDF8CBF81BFF}"/>
                </a:ext>
              </a:extLst>
            </p:cNvPr>
            <p:cNvGrpSpPr/>
            <p:nvPr/>
          </p:nvGrpSpPr>
          <p:grpSpPr>
            <a:xfrm>
              <a:off x="7754935" y="694171"/>
              <a:ext cx="4182797" cy="2290580"/>
              <a:chOff x="4605518" y="1234193"/>
              <a:chExt cx="3255114" cy="2185677"/>
            </a:xfrm>
          </p:grpSpPr>
          <p:sp>
            <p:nvSpPr>
              <p:cNvPr id="74" name="Rectangle 73">
                <a:extLst>
                  <a:ext uri="{FF2B5EF4-FFF2-40B4-BE49-F238E27FC236}">
                    <a16:creationId xmlns:a16="http://schemas.microsoft.com/office/drawing/2014/main" id="{13A87FE5-9CC3-C0A5-E8B0-D535A3922D06}"/>
                  </a:ext>
                </a:extLst>
              </p:cNvPr>
              <p:cNvSpPr/>
              <p:nvPr>
                <p:custDataLst>
                  <p:tags r:id="rId33"/>
                </p:custDataLst>
              </p:nvPr>
            </p:nvSpPr>
            <p:spPr>
              <a:xfrm>
                <a:off x="4605519" y="1241823"/>
                <a:ext cx="3255113" cy="2178047"/>
              </a:xfrm>
              <a:prstGeom prst="rect">
                <a:avLst/>
              </a:prstGeom>
              <a:solidFill>
                <a:srgbClr val="D9D9D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100" b="0" i="1" u="none" strike="noStrike" kern="1200" cap="none" spc="0" normalizeH="0" baseline="0" noProof="0">
                  <a:ln>
                    <a:noFill/>
                  </a:ln>
                  <a:solidFill>
                    <a:srgbClr val="000000"/>
                  </a:solidFill>
                  <a:effectLst/>
                  <a:uLnTx/>
                  <a:uFillTx/>
                  <a:latin typeface="Arial"/>
                  <a:ea typeface="+mn-ea"/>
                  <a:cs typeface="+mn-cs"/>
                </a:endParaRPr>
              </a:p>
            </p:txBody>
          </p:sp>
          <p:sp>
            <p:nvSpPr>
              <p:cNvPr id="75" name="ZoneTexte 74">
                <a:extLst>
                  <a:ext uri="{FF2B5EF4-FFF2-40B4-BE49-F238E27FC236}">
                    <a16:creationId xmlns:a16="http://schemas.microsoft.com/office/drawing/2014/main" id="{24B905A9-1FDB-A012-1A71-9CDEDCDF77F1}"/>
                  </a:ext>
                </a:extLst>
              </p:cNvPr>
              <p:cNvSpPr txBox="1"/>
              <p:nvPr>
                <p:custDataLst>
                  <p:tags r:id="rId34"/>
                </p:custDataLst>
              </p:nvPr>
            </p:nvSpPr>
            <p:spPr>
              <a:xfrm>
                <a:off x="4605518" y="1249756"/>
                <a:ext cx="3255113" cy="216214"/>
              </a:xfrm>
              <a:prstGeom prst="rect">
                <a:avLst/>
              </a:prstGeom>
              <a:noFill/>
            </p:spPr>
            <p:txBody>
              <a:bodyPr wrap="square" lIns="36000" tIns="36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FF9B00">
                        <a:lumMod val="75000"/>
                      </a:srgbClr>
                    </a:solidFill>
                    <a:effectLst/>
                    <a:uLnTx/>
                    <a:uFillTx/>
                    <a:latin typeface="Arial"/>
                    <a:ea typeface="+mn-ea"/>
                    <a:cs typeface="Calibri" panose="020F0502020204030204" pitchFamily="34" charset="0"/>
                  </a:rPr>
                  <a:t>Produits corporatifs</a:t>
                </a:r>
              </a:p>
            </p:txBody>
          </p:sp>
          <p:grpSp>
            <p:nvGrpSpPr>
              <p:cNvPr id="76" name="Groupe 75">
                <a:extLst>
                  <a:ext uri="{FF2B5EF4-FFF2-40B4-BE49-F238E27FC236}">
                    <a16:creationId xmlns:a16="http://schemas.microsoft.com/office/drawing/2014/main" id="{150247F7-7227-DA23-8904-87B6B442A405}"/>
                  </a:ext>
                </a:extLst>
              </p:cNvPr>
              <p:cNvGrpSpPr/>
              <p:nvPr/>
            </p:nvGrpSpPr>
            <p:grpSpPr>
              <a:xfrm>
                <a:off x="4605518" y="1234193"/>
                <a:ext cx="3255113" cy="200692"/>
                <a:chOff x="4605518" y="1234193"/>
                <a:chExt cx="6967992" cy="200692"/>
              </a:xfrm>
            </p:grpSpPr>
            <p:cxnSp>
              <p:nvCxnSpPr>
                <p:cNvPr id="77" name="Connecteur droit 76">
                  <a:extLst>
                    <a:ext uri="{FF2B5EF4-FFF2-40B4-BE49-F238E27FC236}">
                      <a16:creationId xmlns:a16="http://schemas.microsoft.com/office/drawing/2014/main" id="{CDC148C3-30E7-58D2-D3A5-843206B13A24}"/>
                    </a:ext>
                  </a:extLst>
                </p:cNvPr>
                <p:cNvCxnSpPr>
                  <a:cxnSpLocks/>
                </p:cNvCxnSpPr>
                <p:nvPr>
                  <p:custDataLst>
                    <p:tags r:id="rId35"/>
                  </p:custDataLst>
                </p:nvPr>
              </p:nvCxnSpPr>
              <p:spPr>
                <a:xfrm>
                  <a:off x="4605518" y="1434885"/>
                  <a:ext cx="6965618"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6F1AA647-BFEC-E1E3-D778-70C6BBDB1342}"/>
                    </a:ext>
                  </a:extLst>
                </p:cNvPr>
                <p:cNvCxnSpPr>
                  <a:cxnSpLocks/>
                </p:cNvCxnSpPr>
                <p:nvPr>
                  <p:custDataLst>
                    <p:tags r:id="rId36"/>
                  </p:custDataLst>
                </p:nvPr>
              </p:nvCxnSpPr>
              <p:spPr>
                <a:xfrm>
                  <a:off x="4605518" y="1234193"/>
                  <a:ext cx="6967992"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106" name="ZoneTexte 105">
              <a:extLst>
                <a:ext uri="{FF2B5EF4-FFF2-40B4-BE49-F238E27FC236}">
                  <a16:creationId xmlns:a16="http://schemas.microsoft.com/office/drawing/2014/main" id="{E8999927-C579-2CB6-EA49-A13ACDD7C788}"/>
                </a:ext>
              </a:extLst>
            </p:cNvPr>
            <p:cNvSpPr txBox="1"/>
            <p:nvPr>
              <p:custDataLst>
                <p:tags r:id="rId2"/>
              </p:custDataLst>
            </p:nvPr>
          </p:nvSpPr>
          <p:spPr>
            <a:xfrm>
              <a:off x="2086688" y="1015444"/>
              <a:ext cx="1366934" cy="610572"/>
            </a:xfrm>
            <a:prstGeom prst="rect">
              <a:avLst/>
            </a:prstGeom>
            <a:solidFill>
              <a:schemeClr val="bg1">
                <a:lumMod val="95000"/>
              </a:schemeClr>
            </a:solidFill>
          </p:spPr>
          <p:txBody>
            <a:bodyPr wrap="square" lIns="91440" tIns="45720" rIns="9144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dirty="0">
                  <a:ln>
                    <a:noFill/>
                  </a:ln>
                  <a:solidFill>
                    <a:srgbClr val="1224B8"/>
                  </a:solidFill>
                  <a:effectLst/>
                  <a:uLnTx/>
                  <a:uFillTx/>
                  <a:latin typeface="Arial Narrow"/>
                  <a:ea typeface="+mn-ea"/>
                  <a:cs typeface="+mn-cs"/>
                </a:rPr>
                <a:t>Informatique utilisateur</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Mobilité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Périphériques personnels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Poste de travail physique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Poste de travail virtuel</a:t>
              </a:r>
            </a:p>
          </p:txBody>
        </p:sp>
        <p:sp>
          <p:nvSpPr>
            <p:cNvPr id="124" name="ZoneTexte 123">
              <a:extLst>
                <a:ext uri="{FF2B5EF4-FFF2-40B4-BE49-F238E27FC236}">
                  <a16:creationId xmlns:a16="http://schemas.microsoft.com/office/drawing/2014/main" id="{EAB8BB19-E782-E926-D698-DD22027827ED}"/>
                </a:ext>
              </a:extLst>
            </p:cNvPr>
            <p:cNvSpPr txBox="1"/>
            <p:nvPr>
              <p:custDataLst>
                <p:tags r:id="rId3"/>
              </p:custDataLst>
            </p:nvPr>
          </p:nvSpPr>
          <p:spPr>
            <a:xfrm>
              <a:off x="2086688" y="1547996"/>
              <a:ext cx="1366934" cy="1056951"/>
            </a:xfrm>
            <a:prstGeom prst="rect">
              <a:avLst/>
            </a:prstGeom>
            <a:solidFill>
              <a:schemeClr val="bg1">
                <a:lumMod val="95000"/>
              </a:schemeClr>
            </a:solidFill>
          </p:spPr>
          <p:txBody>
            <a:bodyPr wrap="square" lIns="91440" tIns="45720" rIns="9144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dirty="0">
                  <a:ln>
                    <a:noFill/>
                  </a:ln>
                  <a:solidFill>
                    <a:srgbClr val="1224B8"/>
                  </a:solidFill>
                  <a:effectLst/>
                  <a:uLnTx/>
                  <a:uFillTx/>
                  <a:latin typeface="Arial Narrow"/>
                  <a:ea typeface="+mn-ea"/>
                  <a:cs typeface="+mn-cs"/>
                </a:rPr>
                <a:t>Collaboration et productivité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Application bureautique</a:t>
              </a:r>
              <a:endPar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Assistant personnel</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Audio et vidéoconférence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Base de connaissances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Collaboration d'entreprise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Communication unifiée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Idéation et créativité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Impression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Messagerie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Réseaux sociaux</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Transfert de fichier</a:t>
              </a:r>
            </a:p>
          </p:txBody>
        </p:sp>
        <p:sp>
          <p:nvSpPr>
            <p:cNvPr id="125" name="ZoneTexte 124">
              <a:extLst>
                <a:ext uri="{FF2B5EF4-FFF2-40B4-BE49-F238E27FC236}">
                  <a16:creationId xmlns:a16="http://schemas.microsoft.com/office/drawing/2014/main" id="{FA4DAC22-10EA-7CE8-89EE-AF2E36F8BCE5}"/>
                </a:ext>
              </a:extLst>
            </p:cNvPr>
            <p:cNvSpPr txBox="1"/>
            <p:nvPr>
              <p:custDataLst>
                <p:tags r:id="rId4"/>
              </p:custDataLst>
            </p:nvPr>
          </p:nvSpPr>
          <p:spPr>
            <a:xfrm>
              <a:off x="2086688" y="2583021"/>
              <a:ext cx="1366934" cy="352690"/>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Connectivité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Connectivité réseau</a:t>
              </a:r>
            </a:p>
          </p:txBody>
        </p:sp>
        <p:sp>
          <p:nvSpPr>
            <p:cNvPr id="4" name="ZoneTexte 3">
              <a:extLst>
                <a:ext uri="{FF2B5EF4-FFF2-40B4-BE49-F238E27FC236}">
                  <a16:creationId xmlns:a16="http://schemas.microsoft.com/office/drawing/2014/main" id="{83C0FCC1-AB93-DB11-7FC0-058BE1D6C752}"/>
                </a:ext>
              </a:extLst>
            </p:cNvPr>
            <p:cNvSpPr txBox="1"/>
            <p:nvPr>
              <p:custDataLst>
                <p:tags r:id="rId5"/>
              </p:custDataLst>
            </p:nvPr>
          </p:nvSpPr>
          <p:spPr>
            <a:xfrm>
              <a:off x="3595569" y="1001209"/>
              <a:ext cx="1358830" cy="611796"/>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Stratégie d’entreprise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Planification stratégique​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Développement des affaires​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2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Stratégie réglementaire​ &amp; tarifaire</a:t>
              </a:r>
            </a:p>
          </p:txBody>
        </p:sp>
        <p:sp>
          <p:nvSpPr>
            <p:cNvPr id="5" name="ZoneTexte 4">
              <a:extLst>
                <a:ext uri="{FF2B5EF4-FFF2-40B4-BE49-F238E27FC236}">
                  <a16:creationId xmlns:a16="http://schemas.microsoft.com/office/drawing/2014/main" id="{5A2C6153-372A-F5BA-5B59-04795FFCDB6E}"/>
                </a:ext>
              </a:extLst>
            </p:cNvPr>
            <p:cNvSpPr txBox="1"/>
            <p:nvPr>
              <p:custDataLst>
                <p:tags r:id="rId6"/>
              </p:custDataLst>
            </p:nvPr>
          </p:nvSpPr>
          <p:spPr>
            <a:xfrm>
              <a:off x="3595570" y="1524803"/>
              <a:ext cx="1358830" cy="1086850"/>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Recherche et innovation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Stratégie de la R&amp;D​</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Partenariats de R&amp;D​</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Gouvernance des projets​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Recherche​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Propriété intellectuelle​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Développement​</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Laboratoire​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Industrialisation</a:t>
              </a:r>
            </a:p>
          </p:txBody>
        </p:sp>
        <p:sp>
          <p:nvSpPr>
            <p:cNvPr id="11" name="ZoneTexte 10">
              <a:extLst>
                <a:ext uri="{FF2B5EF4-FFF2-40B4-BE49-F238E27FC236}">
                  <a16:creationId xmlns:a16="http://schemas.microsoft.com/office/drawing/2014/main" id="{C000E354-53BE-12A0-544A-C0F3495D0063}"/>
                </a:ext>
              </a:extLst>
            </p:cNvPr>
            <p:cNvSpPr txBox="1"/>
            <p:nvPr>
              <p:custDataLst>
                <p:tags r:id="rId7"/>
              </p:custDataLst>
            </p:nvPr>
          </p:nvSpPr>
          <p:spPr>
            <a:xfrm>
              <a:off x="6290228" y="1002128"/>
              <a:ext cx="1368874" cy="757000"/>
            </a:xfrm>
            <a:prstGeom prst="rect">
              <a:avLst/>
            </a:prstGeom>
            <a:solidFill>
              <a:schemeClr val="bg1">
                <a:lumMod val="95000"/>
              </a:schemeClr>
            </a:solidFill>
          </p:spPr>
          <p:txBody>
            <a:bodyPr wrap="square" rIns="3600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Planif. énergétique intégrée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Planification de​ l’évolution réseau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Stratégies d’investissements​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3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 l’offre et la demande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Approvisionnement énergétique</a:t>
              </a:r>
            </a:p>
          </p:txBody>
        </p:sp>
        <p:sp>
          <p:nvSpPr>
            <p:cNvPr id="13" name="ZoneTexte 12">
              <a:extLst>
                <a:ext uri="{FF2B5EF4-FFF2-40B4-BE49-F238E27FC236}">
                  <a16:creationId xmlns:a16="http://schemas.microsoft.com/office/drawing/2014/main" id="{F48EE24C-D9AB-DAFA-10DE-B4642CC9E24A}"/>
                </a:ext>
              </a:extLst>
            </p:cNvPr>
            <p:cNvSpPr txBox="1"/>
            <p:nvPr>
              <p:custDataLst>
                <p:tags r:id="rId8"/>
              </p:custDataLst>
            </p:nvPr>
          </p:nvSpPr>
          <p:spPr>
            <a:xfrm>
              <a:off x="4948623" y="1001112"/>
              <a:ext cx="1366934" cy="999595"/>
            </a:xfrm>
            <a:prstGeom prst="rect">
              <a:avLst/>
            </a:prstGeom>
            <a:solidFill>
              <a:schemeClr val="bg1">
                <a:lumMod val="95000"/>
              </a:schemeClr>
            </a:solidFill>
          </p:spPr>
          <p:txBody>
            <a:bodyPr wrap="square" lIns="91440" tIns="45720" rIns="3600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a:ea typeface="+mn-ea"/>
                  <a:cs typeface="+mn-cs"/>
                </a:rPr>
                <a:t>Infrastructure énergétique</a:t>
              </a:r>
              <a:endParaRPr kumimoji="0" lang="fr-FR" sz="1800" b="0" i="0" u="none" strike="noStrike" kern="1200" cap="none" spc="0" normalizeH="0" baseline="0" noProof="0">
                <a:ln>
                  <a:noFill/>
                </a:ln>
                <a:solidFill>
                  <a:srgbClr val="1224B8"/>
                </a:solidFill>
                <a:effectLst/>
                <a:uLnTx/>
                <a:uFillTx/>
                <a:latin typeface="Arial"/>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a:ea typeface="+mn-ea"/>
                  <a:cs typeface="+mn-cs"/>
                </a:rPr>
                <a:t>Conception​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a:ea typeface="+mn-ea"/>
                  <a:cs typeface="+mn-cs"/>
                </a:rPr>
                <a:t>Portefeuille de projets​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a:ea typeface="+mn-ea"/>
                  <a:cs typeface="+mn-cs"/>
                </a:rPr>
                <a:t>Planification des projets​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a:ea typeface="+mn-ea"/>
                  <a:cs typeface="+mn-cs"/>
                </a:rPr>
                <a:t>Réalisation des projets​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a:ea typeface="+mn-ea"/>
                  <a:cs typeface="+mn-cs"/>
                </a:rPr>
                <a:t>Gestion des actifs</a:t>
              </a:r>
            </a:p>
          </p:txBody>
        </p:sp>
        <p:sp>
          <p:nvSpPr>
            <p:cNvPr id="14" name="ZoneTexte 13">
              <a:extLst>
                <a:ext uri="{FF2B5EF4-FFF2-40B4-BE49-F238E27FC236}">
                  <a16:creationId xmlns:a16="http://schemas.microsoft.com/office/drawing/2014/main" id="{9C5761A5-4AAC-1B17-8D93-6B12D01C7CA3}"/>
                </a:ext>
              </a:extLst>
            </p:cNvPr>
            <p:cNvSpPr txBox="1"/>
            <p:nvPr>
              <p:custDataLst>
                <p:tags r:id="rId9"/>
              </p:custDataLst>
            </p:nvPr>
          </p:nvSpPr>
          <p:spPr>
            <a:xfrm>
              <a:off x="4948623" y="1943902"/>
              <a:ext cx="1366934" cy="996610"/>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Conduite du réseau</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Planification opérationnelle​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Production​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Transport​</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Distribution​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Stockage de l’énergie​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2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Ressources énergétiques décentralisées​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Prévision de la demande​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3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des indisponibilités &amp; retraits</a:t>
              </a:r>
            </a:p>
          </p:txBody>
        </p:sp>
        <p:sp>
          <p:nvSpPr>
            <p:cNvPr id="16" name="ZoneTexte 15">
              <a:extLst>
                <a:ext uri="{FF2B5EF4-FFF2-40B4-BE49-F238E27FC236}">
                  <a16:creationId xmlns:a16="http://schemas.microsoft.com/office/drawing/2014/main" id="{30EB01FB-60E0-DA71-3866-5228F45A874A}"/>
                </a:ext>
              </a:extLst>
            </p:cNvPr>
            <p:cNvSpPr txBox="1"/>
            <p:nvPr>
              <p:custDataLst>
                <p:tags r:id="rId10"/>
              </p:custDataLst>
            </p:nvPr>
          </p:nvSpPr>
          <p:spPr>
            <a:xfrm>
              <a:off x="3596355" y="2454442"/>
              <a:ext cx="1358045" cy="486070"/>
            </a:xfrm>
            <a:prstGeom prst="rect">
              <a:avLst/>
            </a:prstGeom>
            <a:solidFill>
              <a:schemeClr val="bg1">
                <a:lumMod val="95000"/>
              </a:schemeClr>
            </a:solidFill>
          </p:spPr>
          <p:txBody>
            <a:bodyPr wrap="square" rIns="3600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dirty="0">
                  <a:ln>
                    <a:noFill/>
                  </a:ln>
                  <a:solidFill>
                    <a:srgbClr val="1224B8"/>
                  </a:solidFill>
                  <a:effectLst/>
                  <a:uLnTx/>
                  <a:uFillTx/>
                  <a:latin typeface="Arial Narrow" panose="020B0606020202030204" pitchFamily="34" charset="0"/>
                  <a:ea typeface="+mn-ea"/>
                  <a:cs typeface="+mn-cs"/>
                </a:rPr>
                <a:t>Gestion de l’énergie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Mesurage de l’énergie​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Surveillance de l’énergie​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Optimisation de l’utilisation de l'énergie</a:t>
              </a:r>
            </a:p>
          </p:txBody>
        </p:sp>
        <p:sp>
          <p:nvSpPr>
            <p:cNvPr id="20" name="ZoneTexte 19">
              <a:extLst>
                <a:ext uri="{FF2B5EF4-FFF2-40B4-BE49-F238E27FC236}">
                  <a16:creationId xmlns:a16="http://schemas.microsoft.com/office/drawing/2014/main" id="{132F00A7-5F02-9541-105C-29BABC9DC8AA}"/>
                </a:ext>
              </a:extLst>
            </p:cNvPr>
            <p:cNvSpPr txBox="1"/>
            <p:nvPr>
              <p:custDataLst>
                <p:tags r:id="rId11"/>
              </p:custDataLst>
            </p:nvPr>
          </p:nvSpPr>
          <p:spPr>
            <a:xfrm>
              <a:off x="6293850" y="1664882"/>
              <a:ext cx="1366934" cy="815586"/>
            </a:xfrm>
            <a:prstGeom prst="rect">
              <a:avLst/>
            </a:prstGeom>
            <a:solidFill>
              <a:schemeClr val="bg1">
                <a:lumMod val="95000"/>
              </a:schemeClr>
            </a:solidFill>
          </p:spPr>
          <p:txBody>
            <a:bodyPr wrap="square" rIns="3600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Interventions terrain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8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Planification opérationnelle​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8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Logistique opérationnelle​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8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Réalisation des interventions​</a:t>
              </a:r>
            </a:p>
          </p:txBody>
        </p:sp>
        <p:sp>
          <p:nvSpPr>
            <p:cNvPr id="21" name="ZoneTexte 20">
              <a:extLst>
                <a:ext uri="{FF2B5EF4-FFF2-40B4-BE49-F238E27FC236}">
                  <a16:creationId xmlns:a16="http://schemas.microsoft.com/office/drawing/2014/main" id="{5E27ED13-4B28-AB69-FA8F-F296E9D6F473}"/>
                </a:ext>
              </a:extLst>
            </p:cNvPr>
            <p:cNvSpPr txBox="1"/>
            <p:nvPr>
              <p:custDataLst>
                <p:tags r:id="rId12"/>
              </p:custDataLst>
            </p:nvPr>
          </p:nvSpPr>
          <p:spPr>
            <a:xfrm>
              <a:off x="7804222" y="999568"/>
              <a:ext cx="1366934" cy="1211034"/>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Administration corporative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Gouvernance corporative​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Communications​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Relation avec les communautés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Affaires juridiques​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Risques et conformité​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Sécurité corporative​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 l’information</a:t>
              </a:r>
              <a:endParaRPr kumimoji="0" lang="fr-CA" sz="700" b="0" i="0" u="none" strike="noStrike" kern="1200" cap="none" spc="-40" normalizeH="0" baseline="0" noProof="0">
                <a:ln>
                  <a:noFill/>
                </a:ln>
                <a:solidFill>
                  <a:srgbClr val="000000">
                    <a:lumMod val="65000"/>
                    <a:lumOff val="35000"/>
                  </a:srgbClr>
                </a:solidFill>
                <a:effectLst/>
                <a:uLnTx/>
                <a:uFillTx/>
                <a:latin typeface="Arial Narrow" panose="020B0606020202030204" pitchFamily="34" charset="0"/>
                <a:ea typeface="+mn-ea"/>
                <a:cs typeface="+mn-cs"/>
              </a:endParaRPr>
            </a:p>
          </p:txBody>
        </p:sp>
        <p:sp>
          <p:nvSpPr>
            <p:cNvPr id="25" name="ZoneTexte 24">
              <a:extLst>
                <a:ext uri="{FF2B5EF4-FFF2-40B4-BE49-F238E27FC236}">
                  <a16:creationId xmlns:a16="http://schemas.microsoft.com/office/drawing/2014/main" id="{B28A8841-4488-DD15-BC54-BE73A6D70FBC}"/>
                </a:ext>
              </a:extLst>
            </p:cNvPr>
            <p:cNvSpPr txBox="1"/>
            <p:nvPr>
              <p:custDataLst>
                <p:tags r:id="rId13"/>
              </p:custDataLst>
            </p:nvPr>
          </p:nvSpPr>
          <p:spPr>
            <a:xfrm>
              <a:off x="9159356" y="997366"/>
              <a:ext cx="1366934" cy="870336"/>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Services corporatifs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Services immobiliers​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Services de transport​</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Services de soutien</a:t>
              </a:r>
              <a:endParaRPr kumimoji="0" lang="fr-CA" sz="700" b="0" i="0" u="none" strike="noStrike" kern="1200" cap="none" spc="-40" normalizeH="0" baseline="0" noProof="0">
                <a:ln>
                  <a:noFill/>
                </a:ln>
                <a:solidFill>
                  <a:srgbClr val="000000">
                    <a:lumMod val="65000"/>
                    <a:lumOff val="35000"/>
                  </a:srgbClr>
                </a:solidFill>
                <a:effectLst/>
                <a:uLnTx/>
                <a:uFillTx/>
                <a:latin typeface="Arial Narrow" panose="020B0606020202030204" pitchFamily="34" charset="0"/>
                <a:ea typeface="+mn-ea"/>
                <a:cs typeface="+mn-cs"/>
              </a:endParaRPr>
            </a:p>
          </p:txBody>
        </p:sp>
        <p:sp>
          <p:nvSpPr>
            <p:cNvPr id="116" name="ZoneTexte 115">
              <a:extLst>
                <a:ext uri="{FF2B5EF4-FFF2-40B4-BE49-F238E27FC236}">
                  <a16:creationId xmlns:a16="http://schemas.microsoft.com/office/drawing/2014/main" id="{81D8A4AB-D756-148C-5652-85E774838E65}"/>
                </a:ext>
              </a:extLst>
            </p:cNvPr>
            <p:cNvSpPr txBox="1"/>
            <p:nvPr>
              <p:custDataLst>
                <p:tags r:id="rId14"/>
              </p:custDataLst>
            </p:nvPr>
          </p:nvSpPr>
          <p:spPr>
            <a:xfrm>
              <a:off x="9160493" y="1715978"/>
              <a:ext cx="1366934" cy="1223418"/>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Finances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Stratégie financière​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Comptabilité financière​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Comptabilité de gestion​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Paie​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Dépenses et comptes fournisseurs​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Comptes clients​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Régime de retraite​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Trésorerie et opérations​ bancaires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Contrôle financier</a:t>
              </a:r>
              <a:endParaRPr kumimoji="0" lang="fr-CA" sz="700" b="0" i="0" u="none" strike="noStrike" kern="1200" cap="none" spc="-40" normalizeH="0" baseline="0" noProof="0">
                <a:ln>
                  <a:noFill/>
                </a:ln>
                <a:solidFill>
                  <a:srgbClr val="000000">
                    <a:lumMod val="65000"/>
                    <a:lumOff val="35000"/>
                  </a:srgbClr>
                </a:solidFill>
                <a:effectLst/>
                <a:uLnTx/>
                <a:uFillTx/>
                <a:latin typeface="Arial Narrow" panose="020B0606020202030204" pitchFamily="34" charset="0"/>
                <a:ea typeface="+mn-ea"/>
                <a:cs typeface="+mn-cs"/>
              </a:endParaRPr>
            </a:p>
          </p:txBody>
        </p:sp>
        <p:sp>
          <p:nvSpPr>
            <p:cNvPr id="119" name="ZoneTexte 118">
              <a:extLst>
                <a:ext uri="{FF2B5EF4-FFF2-40B4-BE49-F238E27FC236}">
                  <a16:creationId xmlns:a16="http://schemas.microsoft.com/office/drawing/2014/main" id="{B21B979D-60B8-EA26-7BEA-815CAE0A0702}"/>
                </a:ext>
              </a:extLst>
            </p:cNvPr>
            <p:cNvSpPr txBox="1"/>
            <p:nvPr>
              <p:custDataLst>
                <p:tags r:id="rId15"/>
              </p:custDataLst>
            </p:nvPr>
          </p:nvSpPr>
          <p:spPr>
            <a:xfrm>
              <a:off x="10514490" y="994187"/>
              <a:ext cx="1366934" cy="1281490"/>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Santé, sécurité et env.</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Stratégies et risques SSE​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Développement durable et env.</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 la performance​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Conformité SSE​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des événements SSE​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Opérations SSE​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Assistance en SSE     </a:t>
              </a:r>
              <a:endParaRPr kumimoji="0" lang="fr-CA" sz="700" b="0" i="0" u="none" strike="noStrike" kern="1200" cap="none" spc="-40" normalizeH="0" baseline="0" noProof="0">
                <a:ln>
                  <a:noFill/>
                </a:ln>
                <a:solidFill>
                  <a:srgbClr val="000000">
                    <a:lumMod val="65000"/>
                    <a:lumOff val="35000"/>
                  </a:srgbClr>
                </a:solidFill>
                <a:effectLst/>
                <a:uLnTx/>
                <a:uFillTx/>
                <a:latin typeface="Arial Narrow" panose="020B0606020202030204" pitchFamily="34" charset="0"/>
                <a:ea typeface="+mn-ea"/>
                <a:cs typeface="+mn-cs"/>
              </a:endParaRPr>
            </a:p>
          </p:txBody>
        </p:sp>
        <p:sp>
          <p:nvSpPr>
            <p:cNvPr id="18" name="ZoneTexte 17">
              <a:extLst>
                <a:ext uri="{FF2B5EF4-FFF2-40B4-BE49-F238E27FC236}">
                  <a16:creationId xmlns:a16="http://schemas.microsoft.com/office/drawing/2014/main" id="{BBBC59F1-D609-F3FB-67DF-EFEEC954FE95}"/>
                </a:ext>
              </a:extLst>
            </p:cNvPr>
            <p:cNvSpPr txBox="1"/>
            <p:nvPr>
              <p:custDataLst>
                <p:tags r:id="rId16"/>
              </p:custDataLst>
            </p:nvPr>
          </p:nvSpPr>
          <p:spPr>
            <a:xfrm>
              <a:off x="6294197" y="2290917"/>
              <a:ext cx="1366934" cy="649595"/>
            </a:xfrm>
            <a:prstGeom prst="rect">
              <a:avLst/>
            </a:prstGeom>
            <a:solidFill>
              <a:schemeClr val="bg1">
                <a:lumMod val="95000"/>
              </a:schemeClr>
            </a:solidFill>
          </p:spPr>
          <p:txBody>
            <a:bodyPr wrap="square" rIns="3600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Commercialisation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Service à la clientèle​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Marketing​</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Ventes​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Facturation​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Transactions énergétiques​</a:t>
              </a:r>
            </a:p>
          </p:txBody>
        </p:sp>
        <p:sp>
          <p:nvSpPr>
            <p:cNvPr id="92" name="ZoneTexte 91">
              <a:extLst>
                <a:ext uri="{FF2B5EF4-FFF2-40B4-BE49-F238E27FC236}">
                  <a16:creationId xmlns:a16="http://schemas.microsoft.com/office/drawing/2014/main" id="{B45BF923-F497-BC9D-9D18-C3D9CA9B8520}"/>
                </a:ext>
              </a:extLst>
            </p:cNvPr>
            <p:cNvSpPr txBox="1"/>
            <p:nvPr>
              <p:custDataLst>
                <p:tags r:id="rId17"/>
              </p:custDataLst>
            </p:nvPr>
          </p:nvSpPr>
          <p:spPr>
            <a:xfrm>
              <a:off x="7797378" y="2066497"/>
              <a:ext cx="1366934" cy="872899"/>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Ressources humaines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Stratégie des RH​</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Recrutement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Développement des RH​</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Conditions et relations​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travail​</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Administration des RH​</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Service aux employés​ et retraités</a:t>
              </a:r>
              <a:endParaRPr kumimoji="0" lang="fr-CA" sz="700" b="0" i="0" u="none" strike="noStrike" kern="1200" cap="none" spc="-40" normalizeH="0" baseline="0" noProof="0">
                <a:ln>
                  <a:noFill/>
                </a:ln>
                <a:solidFill>
                  <a:srgbClr val="000000">
                    <a:lumMod val="65000"/>
                    <a:lumOff val="35000"/>
                  </a:srgbClr>
                </a:solidFill>
                <a:effectLst/>
                <a:uLnTx/>
                <a:uFillTx/>
                <a:latin typeface="Arial Narrow" panose="020B0606020202030204" pitchFamily="34" charset="0"/>
                <a:ea typeface="+mn-ea"/>
                <a:cs typeface="+mn-cs"/>
              </a:endParaRPr>
            </a:p>
          </p:txBody>
        </p:sp>
        <p:sp>
          <p:nvSpPr>
            <p:cNvPr id="118" name="ZoneTexte 117">
              <a:extLst>
                <a:ext uri="{FF2B5EF4-FFF2-40B4-BE49-F238E27FC236}">
                  <a16:creationId xmlns:a16="http://schemas.microsoft.com/office/drawing/2014/main" id="{86EE1A7E-1114-402D-147A-D80DC516B77B}"/>
                </a:ext>
              </a:extLst>
            </p:cNvPr>
            <p:cNvSpPr txBox="1"/>
            <p:nvPr>
              <p:custDataLst>
                <p:tags r:id="rId18"/>
              </p:custDataLst>
            </p:nvPr>
          </p:nvSpPr>
          <p:spPr>
            <a:xfrm>
              <a:off x="10514063" y="2001153"/>
              <a:ext cx="1366934" cy="938243"/>
            </a:xfrm>
            <a:prstGeom prst="rect">
              <a:avLst/>
            </a:prstGeom>
            <a:solidFill>
              <a:schemeClr val="bg1">
                <a:lumMod val="95000"/>
              </a:schemeClr>
            </a:solidFill>
          </p:spPr>
          <p:txBody>
            <a:bodyPr wrap="square" lIns="91440" tIns="45720" rIns="9144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dirty="0">
                  <a:ln>
                    <a:noFill/>
                  </a:ln>
                  <a:solidFill>
                    <a:srgbClr val="1224B8"/>
                  </a:solidFill>
                  <a:effectLst/>
                  <a:uLnTx/>
                  <a:uFillTx/>
                  <a:latin typeface="Arial Narrow"/>
                  <a:ea typeface="+mn-ea"/>
                  <a:cs typeface="+mn-cs"/>
                </a:rPr>
                <a:t>Approvisionnement</a:t>
              </a:r>
              <a:br>
                <a:rPr kumimoji="0" lang="fr-CA" sz="800" b="1" i="0" u="none" strike="noStrike" kern="1200" cap="none" spc="0" normalizeH="0" baseline="0" noProof="0" dirty="0">
                  <a:ln>
                    <a:noFill/>
                  </a:ln>
                  <a:solidFill>
                    <a:srgbClr val="1224B8"/>
                  </a:solidFill>
                  <a:effectLst/>
                  <a:uLnTx/>
                  <a:uFillTx/>
                  <a:latin typeface="Arial Narrow"/>
                  <a:ea typeface="+mn-ea"/>
                  <a:cs typeface="+mn-cs"/>
                </a:rPr>
              </a:br>
              <a:r>
                <a:rPr kumimoji="0" lang="fr-CA" sz="800" b="1" i="0" u="none" strike="noStrike" kern="1200" cap="none" spc="0" normalizeH="0" baseline="0" noProof="0" dirty="0">
                  <a:ln>
                    <a:noFill/>
                  </a:ln>
                  <a:solidFill>
                    <a:srgbClr val="1224B8"/>
                  </a:solidFill>
                  <a:effectLst/>
                  <a:uLnTx/>
                  <a:uFillTx/>
                  <a:latin typeface="Arial Narrow"/>
                  <a:ea typeface="+mn-ea"/>
                  <a:cs typeface="+mn-cs"/>
                </a:rPr>
                <a:t>des biens et services</a:t>
              </a:r>
              <a:endParaRPr kumimoji="0" lang="fr-CA" sz="800" b="1" i="0" u="none" strike="noStrike" kern="1200" cap="none" spc="0" normalizeH="0" baseline="0" noProof="0" dirty="0">
                <a:ln>
                  <a:noFill/>
                </a:ln>
                <a:solidFill>
                  <a:srgbClr val="1224B8"/>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Stratégie d’approvisionnement​</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Acquisition des biens​ et services​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Relation fournisseurs​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Gestion des contrats​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Gestion des inventaires​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Logistiques et distribution</a:t>
              </a:r>
            </a:p>
          </p:txBody>
        </p:sp>
        <p:sp>
          <p:nvSpPr>
            <p:cNvPr id="129" name="ZoneTexte 128">
              <a:extLst>
                <a:ext uri="{FF2B5EF4-FFF2-40B4-BE49-F238E27FC236}">
                  <a16:creationId xmlns:a16="http://schemas.microsoft.com/office/drawing/2014/main" id="{9AB2FF26-0210-27A8-A286-54D04B94C27B}"/>
                </a:ext>
              </a:extLst>
            </p:cNvPr>
            <p:cNvSpPr txBox="1"/>
            <p:nvPr>
              <p:custDataLst>
                <p:tags r:id="rId19"/>
              </p:custDataLst>
            </p:nvPr>
          </p:nvSpPr>
          <p:spPr>
            <a:xfrm>
              <a:off x="2071447" y="3390419"/>
              <a:ext cx="1272501" cy="814029"/>
            </a:xfrm>
            <a:prstGeom prst="rect">
              <a:avLst/>
            </a:prstGeom>
            <a:solidFill>
              <a:schemeClr val="bg1">
                <a:lumMod val="95000"/>
              </a:schemeClr>
            </a:solidFill>
          </p:spPr>
          <p:txBody>
            <a:bodyPr wrap="square" rIns="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Stratégie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Planification stratégique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Architecture d'entreprise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Vigie et innovation TIC</a:t>
              </a:r>
            </a:p>
          </p:txBody>
        </p:sp>
        <p:sp>
          <p:nvSpPr>
            <p:cNvPr id="130" name="ZoneTexte 129">
              <a:extLst>
                <a:ext uri="{FF2B5EF4-FFF2-40B4-BE49-F238E27FC236}">
                  <a16:creationId xmlns:a16="http://schemas.microsoft.com/office/drawing/2014/main" id="{E728515B-57EC-A0CE-1229-2E9717FFF760}"/>
                </a:ext>
              </a:extLst>
            </p:cNvPr>
            <p:cNvSpPr txBox="1"/>
            <p:nvPr>
              <p:custDataLst>
                <p:tags r:id="rId20"/>
              </p:custDataLst>
            </p:nvPr>
          </p:nvSpPr>
          <p:spPr>
            <a:xfrm>
              <a:off x="3296283" y="3390419"/>
              <a:ext cx="1223849" cy="814029"/>
            </a:xfrm>
            <a:prstGeom prst="rect">
              <a:avLst/>
            </a:prstGeom>
            <a:solidFill>
              <a:schemeClr val="bg1">
                <a:lumMod val="95000"/>
              </a:schemeClr>
            </a:solidFill>
          </p:spPr>
          <p:txBody>
            <a:bodyPr wrap="square" lIns="91440" tIns="45720" rIns="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dirty="0">
                  <a:ln>
                    <a:noFill/>
                  </a:ln>
                  <a:solidFill>
                    <a:srgbClr val="1224B8"/>
                  </a:solidFill>
                  <a:effectLst/>
                  <a:uLnTx/>
                  <a:uFillTx/>
                  <a:latin typeface="Arial Narrow" panose="020B0606020202030204" pitchFamily="34" charset="0"/>
                  <a:ea typeface="+mn-ea"/>
                  <a:cs typeface="+mn-cs"/>
                </a:rPr>
                <a:t>Gouvernance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Encadrements des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Gestion des fournisseurs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a:ea typeface="+mn-ea"/>
                  <a:cs typeface="+mn-cs"/>
                </a:rPr>
                <a:t>Gestion financière des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Gouvernance d'architecture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Gouvernance des données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Risques et conformités TIC</a:t>
              </a:r>
            </a:p>
          </p:txBody>
        </p:sp>
        <p:sp>
          <p:nvSpPr>
            <p:cNvPr id="131" name="ZoneTexte 130">
              <a:extLst>
                <a:ext uri="{FF2B5EF4-FFF2-40B4-BE49-F238E27FC236}">
                  <a16:creationId xmlns:a16="http://schemas.microsoft.com/office/drawing/2014/main" id="{7D6C84DA-706E-9A07-CF6E-ECA152292C94}"/>
                </a:ext>
              </a:extLst>
            </p:cNvPr>
            <p:cNvSpPr txBox="1"/>
            <p:nvPr>
              <p:custDataLst>
                <p:tags r:id="rId21"/>
              </p:custDataLst>
            </p:nvPr>
          </p:nvSpPr>
          <p:spPr>
            <a:xfrm>
              <a:off x="4521119" y="3390419"/>
              <a:ext cx="1223849" cy="814029"/>
            </a:xfrm>
            <a:prstGeom prst="rect">
              <a:avLst/>
            </a:prstGeom>
            <a:solidFill>
              <a:schemeClr val="bg1">
                <a:lumMod val="95000"/>
              </a:schemeClr>
            </a:solidFill>
          </p:spPr>
          <p:txBody>
            <a:bodyPr wrap="square" rIns="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Portefeuille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Portefeuille des produits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Portefeuille de projets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 la capacité d'exécution</a:t>
              </a:r>
            </a:p>
          </p:txBody>
        </p:sp>
        <p:sp>
          <p:nvSpPr>
            <p:cNvPr id="132" name="ZoneTexte 131">
              <a:extLst>
                <a:ext uri="{FF2B5EF4-FFF2-40B4-BE49-F238E27FC236}">
                  <a16:creationId xmlns:a16="http://schemas.microsoft.com/office/drawing/2014/main" id="{0E6B6A91-5933-3BF7-33DF-CBF2A1DA4D53}"/>
                </a:ext>
              </a:extLst>
            </p:cNvPr>
            <p:cNvSpPr txBox="1"/>
            <p:nvPr>
              <p:custDataLst>
                <p:tags r:id="rId22"/>
              </p:custDataLst>
            </p:nvPr>
          </p:nvSpPr>
          <p:spPr>
            <a:xfrm>
              <a:off x="5745955" y="3390419"/>
              <a:ext cx="1266049" cy="814029"/>
            </a:xfrm>
            <a:prstGeom prst="rect">
              <a:avLst/>
            </a:prstGeom>
            <a:solidFill>
              <a:schemeClr val="bg1">
                <a:lumMod val="95000"/>
              </a:schemeClr>
            </a:solidFill>
          </p:spPr>
          <p:txBody>
            <a:bodyPr wrap="square" rIns="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Développement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Conception de solutions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Planification du développement</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du développement</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des tests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Livraison de solutions</a:t>
              </a:r>
            </a:p>
          </p:txBody>
        </p:sp>
        <p:sp>
          <p:nvSpPr>
            <p:cNvPr id="133" name="ZoneTexte 132">
              <a:extLst>
                <a:ext uri="{FF2B5EF4-FFF2-40B4-BE49-F238E27FC236}">
                  <a16:creationId xmlns:a16="http://schemas.microsoft.com/office/drawing/2014/main" id="{BC6EDD9B-F8B1-53B6-6EBF-38A9D544A98C}"/>
                </a:ext>
              </a:extLst>
            </p:cNvPr>
            <p:cNvSpPr txBox="1"/>
            <p:nvPr>
              <p:custDataLst>
                <p:tags r:id="rId23"/>
              </p:custDataLst>
            </p:nvPr>
          </p:nvSpPr>
          <p:spPr>
            <a:xfrm>
              <a:off x="6970791" y="3390419"/>
              <a:ext cx="1240761" cy="814029"/>
            </a:xfrm>
            <a:prstGeom prst="rect">
              <a:avLst/>
            </a:prstGeom>
            <a:solidFill>
              <a:schemeClr val="bg1">
                <a:lumMod val="95000"/>
              </a:schemeClr>
            </a:solidFill>
          </p:spPr>
          <p:txBody>
            <a:bodyPr wrap="square" rIns="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Exploitation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des services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4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capacité &amp; performance​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4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Configurations​ &amp; ordonnancement</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des actifs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Surveillance des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des évènements</a:t>
              </a:r>
            </a:p>
          </p:txBody>
        </p:sp>
        <p:sp>
          <p:nvSpPr>
            <p:cNvPr id="134" name="ZoneTexte 133">
              <a:extLst>
                <a:ext uri="{FF2B5EF4-FFF2-40B4-BE49-F238E27FC236}">
                  <a16:creationId xmlns:a16="http://schemas.microsoft.com/office/drawing/2014/main" id="{19899774-A8C0-F225-066F-D7684CFA77B5}"/>
                </a:ext>
              </a:extLst>
            </p:cNvPr>
            <p:cNvSpPr txBox="1"/>
            <p:nvPr>
              <p:custDataLst>
                <p:tags r:id="rId24"/>
              </p:custDataLst>
            </p:nvPr>
          </p:nvSpPr>
          <p:spPr>
            <a:xfrm>
              <a:off x="8195627" y="3390419"/>
              <a:ext cx="1231950" cy="814029"/>
            </a:xfrm>
            <a:prstGeom prst="rect">
              <a:avLst/>
            </a:prstGeom>
            <a:solidFill>
              <a:schemeClr val="bg1">
                <a:lumMod val="95000"/>
              </a:schemeClr>
            </a:solidFill>
          </p:spPr>
          <p:txBody>
            <a:bodyPr wrap="square" rIns="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dirty="0">
                  <a:ln>
                    <a:noFill/>
                  </a:ln>
                  <a:solidFill>
                    <a:srgbClr val="1224B8"/>
                  </a:solidFill>
                  <a:effectLst/>
                  <a:uLnTx/>
                  <a:uFillTx/>
                  <a:latin typeface="Arial Narrow" panose="020B0606020202030204" pitchFamily="34" charset="0"/>
                  <a:ea typeface="+mn-ea"/>
                  <a:cs typeface="+mn-cs"/>
                </a:rPr>
                <a:t>Assistance aux utilisateurs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Centre d'assistance TIC</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mn-ea"/>
                  <a:cs typeface="+mn-cs"/>
                </a:rPr>
                <a:t>Supports des produits TIC </a:t>
              </a:r>
            </a:p>
          </p:txBody>
        </p:sp>
        <p:sp>
          <p:nvSpPr>
            <p:cNvPr id="135" name="ZoneTexte 134">
              <a:extLst>
                <a:ext uri="{FF2B5EF4-FFF2-40B4-BE49-F238E27FC236}">
                  <a16:creationId xmlns:a16="http://schemas.microsoft.com/office/drawing/2014/main" id="{2E024B98-EFEF-A2D8-301B-02F9457F66CD}"/>
                </a:ext>
              </a:extLst>
            </p:cNvPr>
            <p:cNvSpPr txBox="1"/>
            <p:nvPr>
              <p:custDataLst>
                <p:tags r:id="rId25"/>
              </p:custDataLst>
            </p:nvPr>
          </p:nvSpPr>
          <p:spPr>
            <a:xfrm>
              <a:off x="9420463" y="3390419"/>
              <a:ext cx="1105827" cy="814029"/>
            </a:xfrm>
            <a:prstGeom prst="rect">
              <a:avLst/>
            </a:prstGeom>
            <a:solidFill>
              <a:schemeClr val="bg1">
                <a:lumMod val="95000"/>
              </a:schemeClr>
            </a:solidFill>
          </p:spPr>
          <p:txBody>
            <a:bodyPr wrap="square" rIns="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lang="fr-CA" sz="800" b="1" dirty="0">
                  <a:solidFill>
                    <a:srgbClr val="1224B8"/>
                  </a:solidFill>
                  <a:latin typeface="Arial Narrow" panose="020B0606020202030204" pitchFamily="34" charset="0"/>
                </a:rPr>
                <a:t>Cybersécurité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lang="fr-CA" sz="700" dirty="0">
                  <a:solidFill>
                    <a:srgbClr val="000000">
                      <a:lumMod val="65000"/>
                      <a:lumOff val="35000"/>
                    </a:srgbClr>
                  </a:solidFill>
                  <a:latin typeface="Arial Narrow" panose="020B0606020202030204" pitchFamily="34" charset="0"/>
                </a:rPr>
                <a:t>Identité authentification et autorisation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lang="fr-CA" sz="700" dirty="0">
                  <a:solidFill>
                    <a:srgbClr val="000000">
                      <a:lumMod val="65000"/>
                      <a:lumOff val="35000"/>
                    </a:srgbClr>
                  </a:solidFill>
                  <a:latin typeface="Arial Narrow" panose="020B0606020202030204" pitchFamily="34" charset="0"/>
                </a:rPr>
                <a:t>Risques de cybersécurité​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lang="fr-CA" sz="700" dirty="0">
                  <a:solidFill>
                    <a:srgbClr val="000000">
                      <a:lumMod val="65000"/>
                      <a:lumOff val="35000"/>
                    </a:srgbClr>
                  </a:solidFill>
                  <a:latin typeface="Arial Narrow" panose="020B0606020202030204" pitchFamily="34" charset="0"/>
                </a:rPr>
                <a:t>Vulnérabilités et menaces​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lang="fr-CA" sz="700" dirty="0">
                  <a:solidFill>
                    <a:srgbClr val="000000">
                      <a:lumMod val="65000"/>
                      <a:lumOff val="35000"/>
                    </a:srgbClr>
                  </a:solidFill>
                  <a:latin typeface="Arial Narrow" panose="020B0606020202030204" pitchFamily="34" charset="0"/>
                </a:rPr>
                <a:t>Protection des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lang="fr-CA" sz="700" dirty="0">
                  <a:solidFill>
                    <a:srgbClr val="000000">
                      <a:lumMod val="65000"/>
                      <a:lumOff val="35000"/>
                    </a:srgbClr>
                  </a:solidFill>
                  <a:latin typeface="Arial Narrow" panose="020B0606020202030204" pitchFamily="34" charset="0"/>
                </a:rPr>
                <a:t>Protection des réseaux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lang="fr-CA" sz="700" dirty="0">
                  <a:solidFill>
                    <a:srgbClr val="000000">
                      <a:lumMod val="65000"/>
                      <a:lumOff val="35000"/>
                    </a:srgbClr>
                  </a:solidFill>
                  <a:latin typeface="Arial Narrow" panose="020B0606020202030204" pitchFamily="34" charset="0"/>
                </a:rPr>
                <a:t>Surveillance et réponse aux incidents</a:t>
              </a:r>
            </a:p>
          </p:txBody>
        </p:sp>
        <p:sp>
          <p:nvSpPr>
            <p:cNvPr id="136" name="ZoneTexte 135">
              <a:extLst>
                <a:ext uri="{FF2B5EF4-FFF2-40B4-BE49-F238E27FC236}">
                  <a16:creationId xmlns:a16="http://schemas.microsoft.com/office/drawing/2014/main" id="{6DCDDC58-017A-0502-0538-394B594CC3B2}"/>
                </a:ext>
              </a:extLst>
            </p:cNvPr>
            <p:cNvSpPr txBox="1"/>
            <p:nvPr>
              <p:custDataLst>
                <p:tags r:id="rId26"/>
              </p:custDataLst>
            </p:nvPr>
          </p:nvSpPr>
          <p:spPr>
            <a:xfrm>
              <a:off x="10645302" y="3390419"/>
              <a:ext cx="1223849" cy="814029"/>
            </a:xfrm>
            <a:prstGeom prst="rect">
              <a:avLst/>
            </a:prstGeom>
            <a:solidFill>
              <a:schemeClr val="bg1">
                <a:lumMod val="95000"/>
              </a:schemeClr>
            </a:solidFill>
          </p:spPr>
          <p:txBody>
            <a:bodyPr wrap="square" rIns="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Opérateur télécom</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Planification du réseau</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Conception du réseau</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Maintenance du réseau</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Topologie et inventaire du réseau</a:t>
              </a:r>
            </a:p>
          </p:txBody>
        </p:sp>
        <p:sp>
          <p:nvSpPr>
            <p:cNvPr id="144" name="ZoneTexte 143">
              <a:extLst>
                <a:ext uri="{FF2B5EF4-FFF2-40B4-BE49-F238E27FC236}">
                  <a16:creationId xmlns:a16="http://schemas.microsoft.com/office/drawing/2014/main" id="{B918FCA0-0056-01BA-5429-F5C2BC677FAA}"/>
                </a:ext>
              </a:extLst>
            </p:cNvPr>
            <p:cNvSpPr txBox="1"/>
            <p:nvPr>
              <p:custDataLst>
                <p:tags r:id="rId27"/>
              </p:custDataLst>
            </p:nvPr>
          </p:nvSpPr>
          <p:spPr>
            <a:xfrm>
              <a:off x="2066362" y="4702888"/>
              <a:ext cx="1743074" cy="1248815"/>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Plateforme d’application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Automatisation de processus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Diffusion en continu</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 contenu numérique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Intégration d'application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Intelligence artificielle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Orchestrateur de conteneurs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Plateforme de développement</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Plateforme d'entreprise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Recherche de contenu</a:t>
              </a:r>
            </a:p>
          </p:txBody>
        </p:sp>
        <p:sp>
          <p:nvSpPr>
            <p:cNvPr id="145" name="ZoneTexte 144">
              <a:extLst>
                <a:ext uri="{FF2B5EF4-FFF2-40B4-BE49-F238E27FC236}">
                  <a16:creationId xmlns:a16="http://schemas.microsoft.com/office/drawing/2014/main" id="{CCD6E19E-08A8-3BB5-A982-14E4C6226C5F}"/>
                </a:ext>
              </a:extLst>
            </p:cNvPr>
            <p:cNvSpPr txBox="1"/>
            <p:nvPr>
              <p:custDataLst>
                <p:tags r:id="rId28"/>
              </p:custDataLst>
            </p:nvPr>
          </p:nvSpPr>
          <p:spPr>
            <a:xfrm>
              <a:off x="3753852" y="4705883"/>
              <a:ext cx="1842298" cy="1248813"/>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Plateforme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Analytique et visualisation des données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Base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Cache distribué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Entrepôt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 la qualité des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Gestion des données maîtres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Intégration de données </a:t>
              </a:r>
            </a:p>
          </p:txBody>
        </p:sp>
        <p:sp>
          <p:nvSpPr>
            <p:cNvPr id="150" name="ZoneTexte 149">
              <a:extLst>
                <a:ext uri="{FF2B5EF4-FFF2-40B4-BE49-F238E27FC236}">
                  <a16:creationId xmlns:a16="http://schemas.microsoft.com/office/drawing/2014/main" id="{85510DF6-48E4-560E-B3D3-1B0F0B5C30CD}"/>
                </a:ext>
              </a:extLst>
            </p:cNvPr>
            <p:cNvSpPr txBox="1"/>
            <p:nvPr>
              <p:custDataLst>
                <p:tags r:id="rId29"/>
              </p:custDataLst>
            </p:nvPr>
          </p:nvSpPr>
          <p:spPr>
            <a:xfrm>
              <a:off x="5777421" y="4694380"/>
              <a:ext cx="1658785" cy="1260316"/>
            </a:xfrm>
            <a:prstGeom prst="rect">
              <a:avLst/>
            </a:prstGeom>
            <a:solidFill>
              <a:schemeClr val="bg1">
                <a:lumMod val="95000"/>
              </a:schemeClr>
            </a:solidFill>
          </p:spPr>
          <p:txBody>
            <a:bodyPr wrap="square" lIns="91440" tIns="45720" rIns="91440"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Centre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a:ea typeface="+mn-ea"/>
                  <a:cs typeface="+mn-cs"/>
                </a:rPr>
                <a:t>Gestion des centres de données</a:t>
              </a:r>
            </a:p>
          </p:txBody>
        </p:sp>
        <p:sp>
          <p:nvSpPr>
            <p:cNvPr id="151" name="ZoneTexte 150">
              <a:extLst>
                <a:ext uri="{FF2B5EF4-FFF2-40B4-BE49-F238E27FC236}">
                  <a16:creationId xmlns:a16="http://schemas.microsoft.com/office/drawing/2014/main" id="{45E6AD27-CCAA-996F-6EF7-4E57D9C8A583}"/>
                </a:ext>
              </a:extLst>
            </p:cNvPr>
            <p:cNvSpPr txBox="1"/>
            <p:nvPr>
              <p:custDataLst>
                <p:tags r:id="rId30"/>
              </p:custDataLst>
            </p:nvPr>
          </p:nvSpPr>
          <p:spPr>
            <a:xfrm>
              <a:off x="7434241" y="4694380"/>
              <a:ext cx="1542591" cy="1260316"/>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Environnement de calcul</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Calcul haute performance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Conteneurisation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Serveur physique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Serveur virtuel</a:t>
              </a:r>
            </a:p>
          </p:txBody>
        </p:sp>
        <p:sp>
          <p:nvSpPr>
            <p:cNvPr id="153" name="ZoneTexte 152">
              <a:extLst>
                <a:ext uri="{FF2B5EF4-FFF2-40B4-BE49-F238E27FC236}">
                  <a16:creationId xmlns:a16="http://schemas.microsoft.com/office/drawing/2014/main" id="{8D41659D-EE0A-CAA7-3F57-82A15F5AA4EC}"/>
                </a:ext>
              </a:extLst>
            </p:cNvPr>
            <p:cNvSpPr txBox="1"/>
            <p:nvPr>
              <p:custDataLst>
                <p:tags r:id="rId31"/>
              </p:custDataLst>
            </p:nvPr>
          </p:nvSpPr>
          <p:spPr>
            <a:xfrm>
              <a:off x="10527428" y="4694380"/>
              <a:ext cx="1355046" cy="1260319"/>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Télécommunication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Réseaux centre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Services de connectivités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Réseaux de Transports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LAN électrique​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LAN entreprise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Connectivité M2M</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Courant porteur</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Réseau transport satellite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Solutions sans fil</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Communications d'exploitation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Infrastructure de téléphonie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Téléavertisseurs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Civil, Alimentation</a:t>
              </a:r>
            </a:p>
          </p:txBody>
        </p:sp>
        <p:sp>
          <p:nvSpPr>
            <p:cNvPr id="152" name="ZoneTexte 151">
              <a:extLst>
                <a:ext uri="{FF2B5EF4-FFF2-40B4-BE49-F238E27FC236}">
                  <a16:creationId xmlns:a16="http://schemas.microsoft.com/office/drawing/2014/main" id="{FB07C0FC-D589-4488-0F81-D0AB970281AC}"/>
                </a:ext>
              </a:extLst>
            </p:cNvPr>
            <p:cNvSpPr txBox="1"/>
            <p:nvPr>
              <p:custDataLst>
                <p:tags r:id="rId32"/>
              </p:custDataLst>
            </p:nvPr>
          </p:nvSpPr>
          <p:spPr>
            <a:xfrm>
              <a:off x="8972550" y="4694380"/>
              <a:ext cx="1565028" cy="1260318"/>
            </a:xfrm>
            <a:prstGeom prst="rect">
              <a:avLst/>
            </a:prstGeom>
            <a:solidFill>
              <a:schemeClr val="bg1">
                <a:lumMod val="95000"/>
              </a:schemeClr>
            </a:solidFill>
          </p:spPr>
          <p:txBody>
            <a:bodyPr wrap="square" bIns="0" rtlCol="0" anchor="t">
              <a:noAutofit/>
            </a:body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Stockage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Réseau de stockage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Sauvegarde et archivage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Stockage de fichiers &amp; objets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7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Stockage distribué</a:t>
              </a:r>
            </a:p>
          </p:txBody>
        </p:sp>
      </p:grpSp>
      <p:sp>
        <p:nvSpPr>
          <p:cNvPr id="85" name="ZoneTexte 84">
            <a:extLst>
              <a:ext uri="{FF2B5EF4-FFF2-40B4-BE49-F238E27FC236}">
                <a16:creationId xmlns:a16="http://schemas.microsoft.com/office/drawing/2014/main" id="{8C5953A2-BA28-6CB4-4AD7-196EA278B629}"/>
              </a:ext>
            </a:extLst>
          </p:cNvPr>
          <p:cNvSpPr txBox="1"/>
          <p:nvPr/>
        </p:nvSpPr>
        <p:spPr>
          <a:xfrm>
            <a:off x="285750" y="90712"/>
            <a:ext cx="7224451" cy="40011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2000" b="1" dirty="0">
                <a:solidFill>
                  <a:srgbClr val="FF0000"/>
                </a:solidFill>
                <a:latin typeface="Segoe UI" panose="020B0502040204020203" pitchFamily="34" charset="0"/>
                <a:cs typeface="Segoe UI" panose="020B0502040204020203" pitchFamily="34" charset="0"/>
              </a:rPr>
              <a:t>Rouge</a:t>
            </a:r>
            <a:r>
              <a:rPr lang="fr-CA" sz="2000" b="1" dirty="0">
                <a:solidFill>
                  <a:srgbClr val="000000"/>
                </a:solidFill>
                <a:latin typeface="Segoe UI" panose="020B0502040204020203" pitchFamily="34" charset="0"/>
                <a:cs typeface="Segoe UI" panose="020B0502040204020203" pitchFamily="34" charset="0"/>
              </a:rPr>
              <a:t> = CAPACITÉS NUMÉRIQUES</a:t>
            </a:r>
            <a:endParaRPr kumimoji="0" lang="fr-FR" sz="1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 name="ZoneTexte 14">
            <a:extLst>
              <a:ext uri="{FF2B5EF4-FFF2-40B4-BE49-F238E27FC236}">
                <a16:creationId xmlns:a16="http://schemas.microsoft.com/office/drawing/2014/main" id="{14520D28-596C-058D-89A8-8FFDF8C64F5A}"/>
              </a:ext>
            </a:extLst>
          </p:cNvPr>
          <p:cNvSpPr txBox="1"/>
          <p:nvPr/>
        </p:nvSpPr>
        <p:spPr>
          <a:xfrm>
            <a:off x="8643058" y="396531"/>
            <a:ext cx="157767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hlinkClick r:id="rId59"/>
              </a:rPr>
              <a:t>Lien vers le format Excel du TBM</a:t>
            </a:r>
            <a:endParaRPr kumimoji="0" lang="fr-CA"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29" name="ZoneTexte 1">
            <a:extLst>
              <a:ext uri="{FF2B5EF4-FFF2-40B4-BE49-F238E27FC236}">
                <a16:creationId xmlns:a16="http://schemas.microsoft.com/office/drawing/2014/main" id="{07F232C3-0482-B941-1A68-5961CB3C2C3A}"/>
              </a:ext>
            </a:extLst>
          </p:cNvPr>
          <p:cNvSpPr txBox="1"/>
          <p:nvPr/>
        </p:nvSpPr>
        <p:spPr>
          <a:xfrm>
            <a:off x="10167586" y="12617"/>
            <a:ext cx="1281120" cy="615553"/>
          </a:xfrm>
          <a:prstGeom prst="rect">
            <a:avLst/>
          </a:prstGeom>
          <a:noFill/>
        </p:spPr>
        <p:txBody>
          <a:bodyPr wrap="non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0000"/>
                </a:solidFill>
                <a:effectLst/>
                <a:uLnTx/>
                <a:uFillTx/>
                <a:latin typeface="Arial"/>
                <a:ea typeface="+mn-ea"/>
                <a:cs typeface="+mn-cs"/>
              </a:rPr>
              <a:t>Légende</a:t>
            </a:r>
            <a:endParaRPr kumimoji="0" lang="fr-CA" sz="600" b="0" i="1" u="none" strike="noStrike" kern="1200" cap="none" spc="0" normalizeH="0" baseline="0" noProof="0">
              <a:ln>
                <a:noFill/>
              </a:ln>
              <a:solidFill>
                <a:srgbClr val="000000"/>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FF9B00">
                    <a:lumMod val="75000"/>
                  </a:srgbClr>
                </a:solidFill>
                <a:effectLst/>
                <a:uLnTx/>
                <a:uFillTx/>
                <a:latin typeface="Arial"/>
                <a:ea typeface="+mn-ea"/>
                <a:cs typeface="Calibri" panose="020F0502020204030204" pitchFamily="34" charset="0"/>
              </a:rPr>
              <a:t>Catégorie du TBM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800" b="1" i="0" u="none" strike="noStrike" kern="1200" cap="none" spc="0" normalizeH="0" baseline="0" noProof="0">
                <a:ln>
                  <a:noFill/>
                </a:ln>
                <a:solidFill>
                  <a:srgbClr val="1224B8"/>
                </a:solidFill>
                <a:effectLst/>
                <a:uLnTx/>
                <a:uFillTx/>
                <a:latin typeface="Arial Narrow" panose="020B0606020202030204" pitchFamily="34" charset="0"/>
                <a:ea typeface="+mn-ea"/>
                <a:cs typeface="+mn-cs"/>
              </a:rPr>
              <a:t>Famille de produits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800" b="0" i="0" u="none" strike="noStrike" kern="1200" cap="none" spc="0" normalizeH="0" baseline="0" noProof="0">
                <a:ln>
                  <a:noFill/>
                </a:ln>
                <a:solidFill>
                  <a:srgbClr val="000000">
                    <a:lumMod val="65000"/>
                    <a:lumOff val="35000"/>
                  </a:srgbClr>
                </a:solidFill>
                <a:effectLst/>
                <a:uLnTx/>
                <a:uFillTx/>
                <a:latin typeface="Arial Narrow" panose="020B0606020202030204" pitchFamily="34" charset="0"/>
                <a:ea typeface="+mn-ea"/>
                <a:cs typeface="+mn-cs"/>
              </a:rPr>
              <a:t>Ligne de produits</a:t>
            </a:r>
          </a:p>
        </p:txBody>
      </p:sp>
      <p:cxnSp>
        <p:nvCxnSpPr>
          <p:cNvPr id="32" name="Connecteur droit 31">
            <a:extLst>
              <a:ext uri="{FF2B5EF4-FFF2-40B4-BE49-F238E27FC236}">
                <a16:creationId xmlns:a16="http://schemas.microsoft.com/office/drawing/2014/main" id="{3C7DC2E7-FB01-08D4-D2C0-3F240A0E5DAE}"/>
              </a:ext>
            </a:extLst>
          </p:cNvPr>
          <p:cNvCxnSpPr>
            <a:cxnSpLocks/>
          </p:cNvCxnSpPr>
          <p:nvPr/>
        </p:nvCxnSpPr>
        <p:spPr>
          <a:xfrm>
            <a:off x="10269950" y="179503"/>
            <a:ext cx="1119808"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BF86E661-33D9-C1B8-D769-B74E330D277E}"/>
              </a:ext>
            </a:extLst>
          </p:cNvPr>
          <p:cNvSpPr/>
          <p:nvPr/>
        </p:nvSpPr>
        <p:spPr>
          <a:xfrm>
            <a:off x="368136" y="554915"/>
            <a:ext cx="1737310" cy="27863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4" name="Rectangle 33">
            <a:extLst>
              <a:ext uri="{FF2B5EF4-FFF2-40B4-BE49-F238E27FC236}">
                <a16:creationId xmlns:a16="http://schemas.microsoft.com/office/drawing/2014/main" id="{74C0190C-CFAE-C079-E230-635491678C66}"/>
              </a:ext>
            </a:extLst>
          </p:cNvPr>
          <p:cNvSpPr/>
          <p:nvPr/>
        </p:nvSpPr>
        <p:spPr>
          <a:xfrm>
            <a:off x="360259" y="4859266"/>
            <a:ext cx="11492064" cy="19080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5" name="Rectangle 34">
            <a:extLst>
              <a:ext uri="{FF2B5EF4-FFF2-40B4-BE49-F238E27FC236}">
                <a16:creationId xmlns:a16="http://schemas.microsoft.com/office/drawing/2014/main" id="{C479FBCA-083F-9BE1-BAC3-9B2EC3D588A0}"/>
              </a:ext>
            </a:extLst>
          </p:cNvPr>
          <p:cNvSpPr/>
          <p:nvPr/>
        </p:nvSpPr>
        <p:spPr>
          <a:xfrm>
            <a:off x="8812124" y="3665286"/>
            <a:ext cx="1408610" cy="11279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120384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A8D669DD-2A2D-435C-9EEC-190A952A7CA3}"/>
              </a:ext>
            </a:extLst>
          </p:cNvPr>
          <p:cNvGrpSpPr/>
          <p:nvPr>
            <p:custDataLst>
              <p:tags r:id="rId1"/>
            </p:custDataLst>
          </p:nvPr>
        </p:nvGrpSpPr>
        <p:grpSpPr>
          <a:xfrm>
            <a:off x="7545" y="1"/>
            <a:ext cx="12193514" cy="6857997"/>
            <a:chOff x="0" y="97501"/>
            <a:chExt cx="12193514" cy="6789695"/>
          </a:xfrm>
        </p:grpSpPr>
        <p:sp>
          <p:nvSpPr>
            <p:cNvPr id="2" name="Rectangle 1">
              <a:extLst>
                <a:ext uri="{FF2B5EF4-FFF2-40B4-BE49-F238E27FC236}">
                  <a16:creationId xmlns:a16="http://schemas.microsoft.com/office/drawing/2014/main" id="{BB4DCF61-0718-433A-830D-A07C81E49A02}"/>
                </a:ext>
              </a:extLst>
            </p:cNvPr>
            <p:cNvSpPr/>
            <p:nvPr>
              <p:custDataLst>
                <p:tags r:id="rId51"/>
              </p:custDataLst>
            </p:nvPr>
          </p:nvSpPr>
          <p:spPr>
            <a:xfrm>
              <a:off x="1514" y="4693846"/>
              <a:ext cx="12192000" cy="2193350"/>
            </a:xfrm>
            <a:prstGeom prst="rect">
              <a:avLst/>
            </a:prstGeom>
            <a:gradFill>
              <a:gsLst>
                <a:gs pos="0">
                  <a:srgbClr val="FF9B00">
                    <a:lumMod val="60000"/>
                    <a:lumOff val="40000"/>
                  </a:srgbClr>
                </a:gs>
                <a:gs pos="50000">
                  <a:srgbClr val="FF9B00">
                    <a:lumMod val="20000"/>
                    <a:lumOff val="80000"/>
                  </a:srgbClr>
                </a:gs>
                <a:gs pos="100000">
                  <a:srgbClr val="FFFFFF"/>
                </a:gs>
              </a:gsLst>
              <a:lin ang="5400000" scaled="0"/>
            </a:gradFill>
            <a:ln w="12700" cap="flat" cmpd="sng" algn="ctr">
              <a:noFill/>
              <a:prstDash val="solid"/>
              <a:miter lim="800000"/>
            </a:ln>
            <a:effectLst/>
          </p:spPr>
          <p:txBody>
            <a:bodyPr vert="vert270" lIns="35992" tIns="35992" rIns="35992" bIns="35992"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rgbClr val="0E75E5">
                    <a:lumMod val="75000"/>
                  </a:srgbClr>
                </a:solidFill>
                <a:effectLst/>
                <a:uLnTx/>
                <a:uFillTx/>
                <a:latin typeface="Arial"/>
                <a:ea typeface="+mn-ea"/>
                <a:cs typeface="+mn-cs"/>
              </a:endParaRPr>
            </a:p>
          </p:txBody>
        </p:sp>
        <p:sp>
          <p:nvSpPr>
            <p:cNvPr id="3" name="Rectangle 2">
              <a:extLst>
                <a:ext uri="{FF2B5EF4-FFF2-40B4-BE49-F238E27FC236}">
                  <a16:creationId xmlns:a16="http://schemas.microsoft.com/office/drawing/2014/main" id="{E5164C20-EAFF-4CE7-87F6-4F1D50DAA82E}"/>
                </a:ext>
              </a:extLst>
            </p:cNvPr>
            <p:cNvSpPr/>
            <p:nvPr>
              <p:custDataLst>
                <p:tags r:id="rId52"/>
              </p:custDataLst>
            </p:nvPr>
          </p:nvSpPr>
          <p:spPr>
            <a:xfrm>
              <a:off x="0" y="97501"/>
              <a:ext cx="12192000" cy="3284865"/>
            </a:xfrm>
            <a:prstGeom prst="rect">
              <a:avLst/>
            </a:prstGeom>
            <a:gradFill rotWithShape="1">
              <a:gsLst>
                <a:gs pos="0">
                  <a:srgbClr val="FFFFFF"/>
                </a:gs>
                <a:gs pos="50000">
                  <a:srgbClr val="DDECFF"/>
                </a:gs>
                <a:gs pos="100000">
                  <a:srgbClr val="9AB2CE"/>
                </a:gs>
              </a:gsLst>
              <a:lin ang="5400000" scaled="0"/>
            </a:gradFill>
            <a:ln w="6350" cap="flat" cmpd="sng" algn="ctr">
              <a:noFill/>
              <a:prstDash val="solid"/>
              <a:miter lim="800000"/>
            </a:ln>
            <a:effectLst/>
          </p:spPr>
          <p:txBody>
            <a:bodyPr vert="vert270" lIns="35992" tIns="35992" rIns="35992" bIns="35992"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rgbClr val="0E75E5">
                    <a:lumMod val="75000"/>
                  </a:srgbClr>
                </a:solidFill>
                <a:effectLst/>
                <a:uLnTx/>
                <a:uFillTx/>
                <a:latin typeface="Arial"/>
                <a:ea typeface="+mn-ea"/>
                <a:cs typeface="+mn-cs"/>
              </a:endParaRPr>
            </a:p>
          </p:txBody>
        </p:sp>
        <p:pic>
          <p:nvPicPr>
            <p:cNvPr id="6" name="Image 5">
              <a:extLst>
                <a:ext uri="{FF2B5EF4-FFF2-40B4-BE49-F238E27FC236}">
                  <a16:creationId xmlns:a16="http://schemas.microsoft.com/office/drawing/2014/main" id="{BEB946DE-9A94-4146-ACA5-C20DCFF00820}"/>
                </a:ext>
              </a:extLst>
            </p:cNvPr>
            <p:cNvPicPr>
              <a:picLocks noChangeAspect="1"/>
            </p:cNvPicPr>
            <p:nvPr/>
          </p:nvPicPr>
          <p:blipFill rotWithShape="1">
            <a:blip r:embed="rId55">
              <a:extLst>
                <a:ext uri="{28A0092B-C50C-407E-A947-70E740481C1C}">
                  <a14:useLocalDpi xmlns:a14="http://schemas.microsoft.com/office/drawing/2010/main" val="0"/>
                </a:ext>
              </a:extLst>
            </a:blip>
            <a:srcRect l="3342" t="3187"/>
            <a:stretch/>
          </p:blipFill>
          <p:spPr>
            <a:xfrm>
              <a:off x="0" y="3306409"/>
              <a:ext cx="12192000" cy="1444335"/>
            </a:xfrm>
            <a:prstGeom prst="rect">
              <a:avLst/>
            </a:prstGeom>
          </p:spPr>
        </p:pic>
      </p:grpSp>
      <p:sp>
        <p:nvSpPr>
          <p:cNvPr id="8" name="ZoneTexte 7">
            <a:extLst>
              <a:ext uri="{FF2B5EF4-FFF2-40B4-BE49-F238E27FC236}">
                <a16:creationId xmlns:a16="http://schemas.microsoft.com/office/drawing/2014/main" id="{32650237-0870-43F9-AB18-3081FFEE3CE1}"/>
              </a:ext>
            </a:extLst>
          </p:cNvPr>
          <p:cNvSpPr txBox="1"/>
          <p:nvPr>
            <p:custDataLst>
              <p:tags r:id="rId2"/>
            </p:custDataLst>
          </p:nvPr>
        </p:nvSpPr>
        <p:spPr>
          <a:xfrm rot="16200000">
            <a:off x="-845683" y="5555516"/>
            <a:ext cx="2018089" cy="173381"/>
          </a:xfrm>
          <a:prstGeom prst="rect">
            <a:avLst/>
          </a:prstGeom>
          <a:noFill/>
        </p:spPr>
        <p:txBody>
          <a:bodyPr wrap="square" tIns="0" bIns="0"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r-CA" sz="700" b="0" i="0" u="none" strike="noStrike" kern="1200" cap="none" spc="150" normalizeH="0" baseline="0" noProof="0">
                <a:ln>
                  <a:noFill/>
                </a:ln>
                <a:solidFill>
                  <a:srgbClr val="632B01"/>
                </a:solidFill>
                <a:effectLst/>
                <a:uLnTx/>
                <a:uFillTx/>
                <a:latin typeface="Arial Narrow" panose="020B0606020202030204" pitchFamily="34" charset="0"/>
                <a:ea typeface="+mn-ea"/>
                <a:cs typeface="+mn-cs"/>
              </a:rPr>
              <a:t>Capacités d’affaires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r-CA" sz="800" b="0" i="0" u="none" strike="noStrike" kern="1200" cap="none" spc="150" normalizeH="0" baseline="0" noProof="0">
                <a:ln>
                  <a:noFill/>
                </a:ln>
                <a:solidFill>
                  <a:srgbClr val="632B01"/>
                </a:solidFill>
                <a:effectLst/>
                <a:uLnTx/>
                <a:uFillTx/>
                <a:latin typeface="Arial" panose="020B0604020202020204" pitchFamily="34" charset="0"/>
                <a:ea typeface="+mn-ea"/>
                <a:cs typeface="Arial" panose="020B0604020202020204" pitchFamily="34" charset="0"/>
              </a:rPr>
              <a:t>soutien à la mission</a:t>
            </a:r>
          </a:p>
        </p:txBody>
      </p:sp>
      <p:sp>
        <p:nvSpPr>
          <p:cNvPr id="10" name="Rectangle : coins arrondis 9">
            <a:extLst>
              <a:ext uri="{FF2B5EF4-FFF2-40B4-BE49-F238E27FC236}">
                <a16:creationId xmlns:a16="http://schemas.microsoft.com/office/drawing/2014/main" id="{9A8CB1FA-E690-44B2-B587-D1F90CB15F56}"/>
              </a:ext>
            </a:extLst>
          </p:cNvPr>
          <p:cNvSpPr/>
          <p:nvPr>
            <p:custDataLst>
              <p:tags r:id="rId3"/>
            </p:custDataLst>
          </p:nvPr>
        </p:nvSpPr>
        <p:spPr>
          <a:xfrm>
            <a:off x="8496166" y="5592791"/>
            <a:ext cx="1754030" cy="1037273"/>
          </a:xfrm>
          <a:prstGeom prst="roundRect">
            <a:avLst>
              <a:gd name="adj" fmla="val 3291"/>
            </a:avLst>
          </a:prstGeom>
          <a:noFill/>
          <a:ln w="12700" cap="flat" cmpd="sng" algn="ctr">
            <a:noFill/>
            <a:prstDash val="solid"/>
            <a:miter lim="800000"/>
          </a:ln>
          <a:effectLst/>
        </p:spPr>
        <p:txBody>
          <a:bodyPr tIns="0" rIns="17996" bIns="0" rtlCol="0" anchor="t"/>
          <a:lstStyle/>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30" normalizeH="0" baseline="0" noProof="0">
                <a:ln>
                  <a:noFill/>
                </a:ln>
                <a:solidFill>
                  <a:srgbClr val="5B2801"/>
                </a:solidFill>
                <a:effectLst/>
                <a:uLnTx/>
                <a:uFillTx/>
                <a:latin typeface="Arial Narrow" panose="020B0606020202030204" pitchFamily="34" charset="0"/>
                <a:ea typeface="+mn-ea"/>
                <a:cs typeface="+mn-cs"/>
              </a:rPr>
              <a:t>Stratégie d’approvisionnement</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Acquisition des biens</a:t>
            </a:r>
            <a:b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b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et services</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Relation fournisseurs</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Gestion des contrats</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Gestion des inventaires</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Logistiques et distribution</a:t>
            </a:r>
          </a:p>
        </p:txBody>
      </p:sp>
      <p:sp>
        <p:nvSpPr>
          <p:cNvPr id="12" name="Rectangle : coins arrondis 11">
            <a:extLst>
              <a:ext uri="{FF2B5EF4-FFF2-40B4-BE49-F238E27FC236}">
                <a16:creationId xmlns:a16="http://schemas.microsoft.com/office/drawing/2014/main" id="{E20D9741-896C-42BB-BB6A-832173E50C33}"/>
              </a:ext>
            </a:extLst>
          </p:cNvPr>
          <p:cNvSpPr/>
          <p:nvPr>
            <p:custDataLst>
              <p:tags r:id="rId4"/>
            </p:custDataLst>
          </p:nvPr>
        </p:nvSpPr>
        <p:spPr>
          <a:xfrm>
            <a:off x="3384286" y="5592791"/>
            <a:ext cx="1674218" cy="935768"/>
          </a:xfrm>
          <a:prstGeom prst="roundRect">
            <a:avLst>
              <a:gd name="adj" fmla="val 3291"/>
            </a:avLst>
          </a:prstGeom>
          <a:noFill/>
          <a:ln w="12700" cap="flat" cmpd="sng" algn="ctr">
            <a:noFill/>
            <a:prstDash val="solid"/>
            <a:miter lim="800000"/>
          </a:ln>
          <a:effectLst/>
        </p:spPr>
        <p:txBody>
          <a:bodyPr tIns="0" rIns="17996" bIns="0" rtlCol="0" anchor="t"/>
          <a:lstStyle/>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Stratégie des RH</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Recrutement </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Développement des RH</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Conditions et relations</a:t>
            </a:r>
            <a:b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b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travail</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Administration des RH</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Service aux employés</a:t>
            </a:r>
            <a:b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b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et retraités</a:t>
            </a:r>
          </a:p>
        </p:txBody>
      </p:sp>
      <p:sp>
        <p:nvSpPr>
          <p:cNvPr id="13" name="Rectangle 12">
            <a:extLst>
              <a:ext uri="{FF2B5EF4-FFF2-40B4-BE49-F238E27FC236}">
                <a16:creationId xmlns:a16="http://schemas.microsoft.com/office/drawing/2014/main" id="{F26BE9DF-7CAE-47AE-AF92-05F03710A461}"/>
              </a:ext>
            </a:extLst>
          </p:cNvPr>
          <p:cNvSpPr/>
          <p:nvPr>
            <p:custDataLst>
              <p:tags r:id="rId5"/>
            </p:custDataLst>
          </p:nvPr>
        </p:nvSpPr>
        <p:spPr>
          <a:xfrm>
            <a:off x="6918273" y="5198035"/>
            <a:ext cx="797013" cy="261610"/>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fr-CA" sz="1100" b="1" i="0" u="none" strike="noStrike" kern="1200" cap="none" spc="0" normalizeH="0" baseline="0" noProof="0">
                <a:ln>
                  <a:noFill/>
                </a:ln>
                <a:solidFill>
                  <a:srgbClr val="632B01"/>
                </a:solidFill>
                <a:effectLst/>
                <a:uLnTx/>
                <a:uFillTx/>
                <a:latin typeface="Arial"/>
                <a:ea typeface="+mn-ea"/>
                <a:cs typeface="+mn-cs"/>
              </a:rPr>
              <a:t>Finances</a:t>
            </a:r>
            <a:endParaRPr kumimoji="0" lang="fr-CA" sz="2000" b="0" i="0" u="none" strike="noStrike" kern="1200" cap="none" spc="0" normalizeH="0" baseline="0" noProof="0">
              <a:ln>
                <a:noFill/>
              </a:ln>
              <a:solidFill>
                <a:srgbClr val="632B01"/>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BFABAC86-7CB5-4872-82BB-040BE516D038}"/>
              </a:ext>
            </a:extLst>
          </p:cNvPr>
          <p:cNvSpPr/>
          <p:nvPr>
            <p:custDataLst>
              <p:tags r:id="rId6"/>
            </p:custDataLst>
          </p:nvPr>
        </p:nvSpPr>
        <p:spPr>
          <a:xfrm>
            <a:off x="10404008" y="5148505"/>
            <a:ext cx="1670009" cy="450316"/>
          </a:xfrm>
          <a:prstGeom prst="rect">
            <a:avLst/>
          </a:prstGeom>
        </p:spPr>
        <p:txBody>
          <a:bodyPr wrap="none">
            <a:spAutoFit/>
          </a:bodyPr>
          <a:lstStyle/>
          <a:p>
            <a:pPr marL="0" marR="0" lvl="0" indent="0" algn="l" defTabSz="609600" rtl="0" eaLnBrk="1" fontAlgn="auto" latinLnBrk="0" hangingPunct="1">
              <a:lnSpc>
                <a:spcPct val="70000"/>
              </a:lnSpc>
              <a:spcBef>
                <a:spcPts val="0"/>
              </a:spcBef>
              <a:spcAft>
                <a:spcPts val="0"/>
              </a:spcAft>
              <a:buClrTx/>
              <a:buSzTx/>
              <a:buFontTx/>
              <a:buNone/>
              <a:tabLst/>
              <a:defRPr/>
            </a:pPr>
            <a:r>
              <a:rPr kumimoji="0" lang="fr-CA" sz="1100" b="1" i="0" u="none" strike="noStrike" kern="1200" cap="none" spc="-60" normalizeH="0" baseline="0" noProof="0">
                <a:ln>
                  <a:noFill/>
                </a:ln>
                <a:solidFill>
                  <a:srgbClr val="632B01"/>
                </a:solidFill>
                <a:effectLst/>
                <a:uLnTx/>
                <a:uFillTx/>
                <a:latin typeface="Arial"/>
                <a:ea typeface="+mn-ea"/>
                <a:cs typeface="+mn-cs"/>
              </a:rPr>
              <a:t>Technologies </a:t>
            </a:r>
            <a:br>
              <a:rPr kumimoji="0" lang="fr-CA" sz="1100" b="1" i="0" u="none" strike="noStrike" kern="1200" cap="none" spc="-60" normalizeH="0" baseline="0" noProof="0">
                <a:ln>
                  <a:noFill/>
                </a:ln>
                <a:solidFill>
                  <a:srgbClr val="632B01"/>
                </a:solidFill>
                <a:effectLst/>
                <a:uLnTx/>
                <a:uFillTx/>
                <a:latin typeface="Arial"/>
                <a:ea typeface="+mn-ea"/>
                <a:cs typeface="+mn-cs"/>
              </a:rPr>
            </a:br>
            <a:r>
              <a:rPr kumimoji="0" lang="fr-CA" sz="1100" b="1" i="0" u="none" strike="noStrike" kern="1200" cap="none" spc="-60" normalizeH="0" baseline="0" noProof="0">
                <a:ln>
                  <a:noFill/>
                </a:ln>
                <a:solidFill>
                  <a:srgbClr val="632B01"/>
                </a:solidFill>
                <a:effectLst/>
                <a:uLnTx/>
                <a:uFillTx/>
                <a:latin typeface="Arial"/>
                <a:ea typeface="+mn-ea"/>
                <a:cs typeface="+mn-cs"/>
              </a:rPr>
              <a:t>de l’information</a:t>
            </a:r>
            <a:br>
              <a:rPr kumimoji="0" lang="fr-CA" sz="1100" b="1" i="0" u="none" strike="noStrike" kern="1200" cap="none" spc="-30" normalizeH="0" baseline="0" noProof="0">
                <a:ln>
                  <a:noFill/>
                </a:ln>
                <a:solidFill>
                  <a:srgbClr val="632B01"/>
                </a:solidFill>
                <a:effectLst/>
                <a:uLnTx/>
                <a:uFillTx/>
                <a:latin typeface="Arial"/>
                <a:ea typeface="+mn-ea"/>
                <a:cs typeface="+mn-cs"/>
              </a:rPr>
            </a:br>
            <a:r>
              <a:rPr kumimoji="0" lang="fr-CA" sz="1100" b="1" i="0" u="none" strike="noStrike" kern="1200" cap="none" spc="-30" normalizeH="0" baseline="0" noProof="0">
                <a:ln>
                  <a:noFill/>
                </a:ln>
                <a:solidFill>
                  <a:srgbClr val="632B01"/>
                </a:solidFill>
                <a:effectLst/>
                <a:uLnTx/>
                <a:uFillTx/>
                <a:latin typeface="Arial"/>
                <a:ea typeface="+mn-ea"/>
                <a:cs typeface="+mn-cs"/>
              </a:rPr>
              <a:t>et des communications</a:t>
            </a:r>
            <a:endParaRPr kumimoji="0" lang="fr-CA" sz="2000" b="0" i="0" u="none" strike="noStrike" kern="1200" cap="none" spc="-30" normalizeH="0" baseline="0" noProof="0">
              <a:ln>
                <a:noFill/>
              </a:ln>
              <a:solidFill>
                <a:srgbClr val="632B01"/>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49754131-88A2-49A7-A70F-E22A2807A71F}"/>
              </a:ext>
            </a:extLst>
          </p:cNvPr>
          <p:cNvSpPr/>
          <p:nvPr>
            <p:custDataLst>
              <p:tags r:id="rId7"/>
            </p:custDataLst>
          </p:nvPr>
        </p:nvSpPr>
        <p:spPr>
          <a:xfrm>
            <a:off x="487552" y="5210823"/>
            <a:ext cx="1606988"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632B01"/>
                </a:solidFill>
                <a:effectLst/>
                <a:uLnTx/>
                <a:uFillTx/>
                <a:latin typeface="Arial"/>
                <a:ea typeface="+mn-ea"/>
                <a:cs typeface="+mn-cs"/>
              </a:rPr>
              <a:t>Administration corporative</a:t>
            </a:r>
            <a:endParaRPr kumimoji="0" lang="fr-CA" sz="2000" b="0" i="0" u="none" strike="noStrike" kern="1200" cap="none" spc="0" normalizeH="0" baseline="0" noProof="0">
              <a:ln>
                <a:noFill/>
              </a:ln>
              <a:solidFill>
                <a:srgbClr val="632B01"/>
              </a:solidFill>
              <a:effectLst/>
              <a:uLnTx/>
              <a:uFillTx/>
              <a:latin typeface="Arial"/>
              <a:ea typeface="+mn-ea"/>
              <a:cs typeface="+mn-cs"/>
            </a:endParaRPr>
          </a:p>
        </p:txBody>
      </p:sp>
      <p:sp>
        <p:nvSpPr>
          <p:cNvPr id="16" name="Rectangle : coins arrondis 15">
            <a:extLst>
              <a:ext uri="{FF2B5EF4-FFF2-40B4-BE49-F238E27FC236}">
                <a16:creationId xmlns:a16="http://schemas.microsoft.com/office/drawing/2014/main" id="{C5C0939B-0A79-479E-8405-F81193B3C8C7}"/>
              </a:ext>
            </a:extLst>
          </p:cNvPr>
          <p:cNvSpPr/>
          <p:nvPr>
            <p:custDataLst>
              <p:tags r:id="rId8"/>
            </p:custDataLst>
          </p:nvPr>
        </p:nvSpPr>
        <p:spPr>
          <a:xfrm>
            <a:off x="481233" y="5592791"/>
            <a:ext cx="1595649" cy="1043361"/>
          </a:xfrm>
          <a:prstGeom prst="roundRect">
            <a:avLst>
              <a:gd name="adj" fmla="val 3291"/>
            </a:avLst>
          </a:prstGeom>
          <a:noFill/>
          <a:ln w="12700" cap="flat" cmpd="sng" algn="ctr">
            <a:noFill/>
            <a:prstDash val="solid"/>
            <a:miter lim="800000"/>
          </a:ln>
          <a:effectLst/>
        </p:spPr>
        <p:txBody>
          <a:bodyPr tIns="0" rIns="17996" bIns="0" rtlCol="0" anchor="t"/>
          <a:lstStyle/>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Gouvernance corporative</a:t>
            </a:r>
          </a:p>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Communications</a:t>
            </a:r>
          </a:p>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Relation avec les communautés </a:t>
            </a:r>
          </a:p>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Affaires juridiques</a:t>
            </a:r>
          </a:p>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Risques et conformité</a:t>
            </a:r>
          </a:p>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Sécurité corporative</a:t>
            </a:r>
          </a:p>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Gestion de l’information</a:t>
            </a:r>
          </a:p>
          <a:p>
            <a:pPr marL="0" marR="0" lvl="0" indent="0" algn="l" defTabSz="914217" rtl="0" eaLnBrk="1" fontAlgn="auto" latinLnBrk="0" hangingPunct="1">
              <a:lnSpc>
                <a:spcPct val="70000"/>
              </a:lnSpc>
              <a:spcBef>
                <a:spcPts val="0"/>
              </a:spcBef>
              <a:spcAft>
                <a:spcPts val="0"/>
              </a:spcAft>
              <a:buClrTx/>
              <a:buSzTx/>
              <a:buFontTx/>
              <a:buNone/>
              <a:tabLst/>
              <a:defRPr/>
            </a:pPr>
            <a:endPar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endParaRPr>
          </a:p>
        </p:txBody>
      </p:sp>
      <p:cxnSp>
        <p:nvCxnSpPr>
          <p:cNvPr id="17" name="Connecteur droit 16">
            <a:extLst>
              <a:ext uri="{FF2B5EF4-FFF2-40B4-BE49-F238E27FC236}">
                <a16:creationId xmlns:a16="http://schemas.microsoft.com/office/drawing/2014/main" id="{7D6055CB-34E3-4551-B836-49DC91008BCC}"/>
              </a:ext>
            </a:extLst>
          </p:cNvPr>
          <p:cNvCxnSpPr>
            <a:cxnSpLocks/>
          </p:cNvCxnSpPr>
          <p:nvPr>
            <p:custDataLst>
              <p:tags r:id="rId9"/>
            </p:custDataLst>
          </p:nvPr>
        </p:nvCxnSpPr>
        <p:spPr>
          <a:xfrm>
            <a:off x="512967" y="5542975"/>
            <a:ext cx="11728425" cy="0"/>
          </a:xfrm>
          <a:prstGeom prst="line">
            <a:avLst/>
          </a:prstGeom>
          <a:noFill/>
          <a:ln w="3175" cap="flat" cmpd="sng" algn="ctr">
            <a:solidFill>
              <a:schemeClr val="accent2">
                <a:lumMod val="60000"/>
                <a:lumOff val="40000"/>
              </a:schemeClr>
            </a:solidFill>
            <a:prstDash val="solid"/>
            <a:miter lim="800000"/>
          </a:ln>
          <a:effectLst/>
        </p:spPr>
      </p:cxnSp>
      <p:sp>
        <p:nvSpPr>
          <p:cNvPr id="18" name="Rectangle 17">
            <a:extLst>
              <a:ext uri="{FF2B5EF4-FFF2-40B4-BE49-F238E27FC236}">
                <a16:creationId xmlns:a16="http://schemas.microsoft.com/office/drawing/2014/main" id="{C548B197-D561-4D0C-8892-B970D5F952CE}"/>
              </a:ext>
            </a:extLst>
          </p:cNvPr>
          <p:cNvSpPr/>
          <p:nvPr>
            <p:custDataLst>
              <p:tags r:id="rId10"/>
            </p:custDataLst>
          </p:nvPr>
        </p:nvSpPr>
        <p:spPr>
          <a:xfrm>
            <a:off x="3394120" y="5210823"/>
            <a:ext cx="1147508"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632B01"/>
                </a:solidFill>
                <a:effectLst/>
                <a:uLnTx/>
                <a:uFillTx/>
                <a:latin typeface="Arial"/>
                <a:ea typeface="+mn-ea"/>
                <a:cs typeface="+mn-cs"/>
              </a:rPr>
              <a:t>Ressources</a:t>
            </a:r>
            <a:br>
              <a:rPr kumimoji="0" lang="fr-CA" sz="1100" b="1" i="0" u="none" strike="noStrike" kern="1200" cap="none" spc="0" normalizeH="0" baseline="0" noProof="0">
                <a:ln>
                  <a:noFill/>
                </a:ln>
                <a:solidFill>
                  <a:srgbClr val="632B01"/>
                </a:solidFill>
                <a:effectLst/>
                <a:uLnTx/>
                <a:uFillTx/>
                <a:latin typeface="Arial"/>
                <a:ea typeface="+mn-ea"/>
                <a:cs typeface="+mn-cs"/>
              </a:rPr>
            </a:br>
            <a:r>
              <a:rPr kumimoji="0" lang="fr-CA" sz="1100" b="1" i="0" u="none" strike="noStrike" kern="1200" cap="none" spc="0" normalizeH="0" baseline="0" noProof="0">
                <a:ln>
                  <a:noFill/>
                </a:ln>
                <a:solidFill>
                  <a:srgbClr val="632B01"/>
                </a:solidFill>
                <a:effectLst/>
                <a:uLnTx/>
                <a:uFillTx/>
                <a:latin typeface="Arial"/>
                <a:ea typeface="+mn-ea"/>
                <a:cs typeface="+mn-cs"/>
              </a:rPr>
              <a:t>humaines</a:t>
            </a:r>
            <a:endParaRPr kumimoji="0" lang="fr-CA" sz="2000" b="0" i="0" u="none" strike="noStrike" kern="1200" cap="none" spc="0" normalizeH="0" baseline="0" noProof="0">
              <a:ln>
                <a:noFill/>
              </a:ln>
              <a:solidFill>
                <a:srgbClr val="632B01"/>
              </a:solidFill>
              <a:effectLst/>
              <a:uLnTx/>
              <a:uFillTx/>
              <a:latin typeface="Arial"/>
              <a:ea typeface="+mn-ea"/>
              <a:cs typeface="+mn-cs"/>
            </a:endParaRPr>
          </a:p>
        </p:txBody>
      </p:sp>
      <p:sp>
        <p:nvSpPr>
          <p:cNvPr id="19" name="Rectangle : coins arrondis 18">
            <a:extLst>
              <a:ext uri="{FF2B5EF4-FFF2-40B4-BE49-F238E27FC236}">
                <a16:creationId xmlns:a16="http://schemas.microsoft.com/office/drawing/2014/main" id="{DA386AF3-4743-4BFA-812A-C91C020BE58C}"/>
              </a:ext>
            </a:extLst>
          </p:cNvPr>
          <p:cNvSpPr/>
          <p:nvPr>
            <p:custDataLst>
              <p:tags r:id="rId11"/>
            </p:custDataLst>
          </p:nvPr>
        </p:nvSpPr>
        <p:spPr>
          <a:xfrm>
            <a:off x="10393135" y="5592791"/>
            <a:ext cx="1519902" cy="1037269"/>
          </a:xfrm>
          <a:prstGeom prst="roundRect">
            <a:avLst>
              <a:gd name="adj" fmla="val 3291"/>
            </a:avLst>
          </a:prstGeom>
          <a:noFill/>
          <a:ln w="12700" cap="flat" cmpd="sng" algn="ctr">
            <a:noFill/>
            <a:prstDash val="solid"/>
            <a:miter lim="800000"/>
          </a:ln>
          <a:effectLst/>
        </p:spPr>
        <p:txBody>
          <a:bodyPr lIns="91440" tIns="0" rIns="17996" bIns="0" rtlCol="0" anchor="t"/>
          <a:lstStyle/>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dirty="0">
                <a:ln>
                  <a:noFill/>
                </a:ln>
                <a:solidFill>
                  <a:srgbClr val="5B2801"/>
                </a:solidFill>
                <a:effectLst/>
                <a:uLnTx/>
                <a:uFillTx/>
                <a:latin typeface="Arial Narrow"/>
                <a:ea typeface="+mn-ea"/>
                <a:cs typeface="+mn-cs"/>
              </a:rPr>
              <a:t>Stratégie des TIC</a:t>
            </a:r>
            <a:endParaRPr kumimoji="0" lang="fr-FR" sz="1800" b="0" i="0" u="none" strike="noStrike" kern="1200" cap="none" spc="0" normalizeH="0" baseline="0" noProof="0" dirty="0">
              <a:ln>
                <a:noFill/>
              </a:ln>
              <a:solidFill>
                <a:prstClr val="black"/>
              </a:solidFill>
              <a:effectLst/>
              <a:uLnTx/>
              <a:uFillTx/>
              <a:latin typeface="Arial Narrow"/>
              <a:ea typeface="+mn-ea"/>
              <a:cs typeface="+mn-cs"/>
            </a:endParaRP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dirty="0">
                <a:ln>
                  <a:noFill/>
                </a:ln>
                <a:solidFill>
                  <a:srgbClr val="5B2801"/>
                </a:solidFill>
                <a:effectLst/>
                <a:uLnTx/>
                <a:uFillTx/>
                <a:latin typeface="Arial Narrow"/>
                <a:ea typeface="+mn-ea"/>
                <a:cs typeface="+mn-cs"/>
              </a:rPr>
              <a:t>Gouvernance des TIC</a:t>
            </a: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dirty="0">
                <a:ln>
                  <a:noFill/>
                </a:ln>
                <a:solidFill>
                  <a:srgbClr val="5B2801"/>
                </a:solidFill>
                <a:effectLst/>
                <a:uLnTx/>
                <a:uFillTx/>
                <a:latin typeface="Arial Narrow"/>
                <a:ea typeface="+mn-ea"/>
                <a:cs typeface="+mn-cs"/>
              </a:rPr>
              <a:t>Portefeuille TIC</a:t>
            </a: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dirty="0">
                <a:ln>
                  <a:noFill/>
                </a:ln>
                <a:solidFill>
                  <a:srgbClr val="5B2801"/>
                </a:solidFill>
                <a:effectLst/>
                <a:uLnTx/>
                <a:uFillTx/>
                <a:latin typeface="Arial Narrow"/>
                <a:ea typeface="+mn-ea"/>
                <a:cs typeface="+mn-cs"/>
              </a:rPr>
              <a:t>Développement des TIC</a:t>
            </a: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dirty="0">
                <a:ln>
                  <a:noFill/>
                </a:ln>
                <a:solidFill>
                  <a:srgbClr val="5B2801"/>
                </a:solidFill>
                <a:effectLst/>
                <a:uLnTx/>
                <a:uFillTx/>
                <a:latin typeface="Arial Narrow"/>
                <a:ea typeface="+mn-ea"/>
                <a:cs typeface="+mn-cs"/>
              </a:rPr>
              <a:t>Exploitation des TIC</a:t>
            </a: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dirty="0">
                <a:ln>
                  <a:noFill/>
                </a:ln>
                <a:solidFill>
                  <a:srgbClr val="5B2801"/>
                </a:solidFill>
                <a:effectLst/>
                <a:uLnTx/>
                <a:uFillTx/>
                <a:latin typeface="Arial Narrow"/>
                <a:ea typeface="+mn-ea"/>
                <a:cs typeface="+mn-cs"/>
              </a:rPr>
              <a:t>Assistance aux utilisateurs</a:t>
            </a: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dirty="0">
                <a:ln>
                  <a:noFill/>
                </a:ln>
                <a:solidFill>
                  <a:srgbClr val="5B2801"/>
                </a:solidFill>
                <a:effectLst/>
                <a:uLnTx/>
                <a:uFillTx/>
                <a:latin typeface="Arial Narrow"/>
                <a:ea typeface="+mn-ea"/>
                <a:cs typeface="+mn-cs"/>
              </a:rPr>
              <a:t>Opération cybersécurité</a:t>
            </a: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dirty="0">
                <a:ln>
                  <a:noFill/>
                </a:ln>
                <a:solidFill>
                  <a:srgbClr val="5B2801"/>
                </a:solidFill>
                <a:effectLst/>
                <a:uLnTx/>
                <a:uFillTx/>
                <a:latin typeface="Arial Narrow"/>
                <a:ea typeface="+mn-ea"/>
                <a:cs typeface="+mn-cs"/>
              </a:rPr>
              <a:t>Opérateur Télécommunication</a:t>
            </a:r>
            <a:endParaRPr kumimoji="0" lang="fr-CA" sz="1000" b="0" i="0" u="none" strike="noStrike" kern="0" cap="none" spc="0" normalizeH="0" baseline="0" noProof="0" dirty="0">
              <a:ln>
                <a:noFill/>
              </a:ln>
              <a:solidFill>
                <a:srgbClr val="5B2801"/>
              </a:solidFill>
              <a:effectLst/>
              <a:uLnTx/>
              <a:uFillTx/>
              <a:latin typeface="Arial Narrow" panose="020B0606020202030204" pitchFamily="34" charset="0"/>
              <a:ea typeface="+mn-ea"/>
              <a:cs typeface="+mn-cs"/>
            </a:endParaRPr>
          </a:p>
        </p:txBody>
      </p:sp>
      <p:sp>
        <p:nvSpPr>
          <p:cNvPr id="20" name="Rectangle : coins arrondis 19">
            <a:extLst>
              <a:ext uri="{FF2B5EF4-FFF2-40B4-BE49-F238E27FC236}">
                <a16:creationId xmlns:a16="http://schemas.microsoft.com/office/drawing/2014/main" id="{CA2B3D71-1C59-4F7A-B886-987A615670C7}"/>
              </a:ext>
            </a:extLst>
          </p:cNvPr>
          <p:cNvSpPr/>
          <p:nvPr>
            <p:custDataLst>
              <p:tags r:id="rId12"/>
            </p:custDataLst>
          </p:nvPr>
        </p:nvSpPr>
        <p:spPr>
          <a:xfrm>
            <a:off x="6894825" y="5592791"/>
            <a:ext cx="1848672" cy="935768"/>
          </a:xfrm>
          <a:prstGeom prst="roundRect">
            <a:avLst>
              <a:gd name="adj" fmla="val 3291"/>
            </a:avLst>
          </a:prstGeom>
          <a:noFill/>
          <a:ln w="12700" cap="flat" cmpd="sng" algn="ctr">
            <a:noFill/>
            <a:prstDash val="solid"/>
            <a:miter lim="800000"/>
          </a:ln>
          <a:effectLst/>
        </p:spPr>
        <p:txBody>
          <a:bodyPr tIns="0" rIns="17996" bIns="0" rtlCol="0" anchor="t"/>
          <a:lstStyle/>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Stratégie financière</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Comptabilité financière</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Comptabilité de gestion</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Paie</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30" normalizeH="0" baseline="0" noProof="0">
                <a:ln>
                  <a:noFill/>
                </a:ln>
                <a:solidFill>
                  <a:srgbClr val="5B2801"/>
                </a:solidFill>
                <a:effectLst/>
                <a:uLnTx/>
                <a:uFillTx/>
                <a:latin typeface="Arial Narrow" panose="020B0606020202030204" pitchFamily="34" charset="0"/>
                <a:ea typeface="+mn-ea"/>
                <a:cs typeface="+mn-cs"/>
              </a:rPr>
              <a:t>Dépenses et comptes </a:t>
            </a:r>
            <a:br>
              <a:rPr kumimoji="0" lang="fr-CA" sz="1000" b="0" i="0" u="none" strike="noStrike" kern="0" cap="none" spc="-30" normalizeH="0" baseline="0" noProof="0">
                <a:ln>
                  <a:noFill/>
                </a:ln>
                <a:solidFill>
                  <a:srgbClr val="5B2801"/>
                </a:solidFill>
                <a:effectLst/>
                <a:uLnTx/>
                <a:uFillTx/>
                <a:latin typeface="Arial Narrow" panose="020B0606020202030204" pitchFamily="34" charset="0"/>
                <a:ea typeface="+mn-ea"/>
                <a:cs typeface="+mn-cs"/>
              </a:rPr>
            </a:br>
            <a:r>
              <a:rPr kumimoji="0" lang="fr-CA" sz="1000" b="0" i="0" u="none" strike="noStrike" kern="0" cap="none" spc="-30" normalizeH="0" baseline="0" noProof="0">
                <a:ln>
                  <a:noFill/>
                </a:ln>
                <a:solidFill>
                  <a:srgbClr val="5B2801"/>
                </a:solidFill>
                <a:effectLst/>
                <a:uLnTx/>
                <a:uFillTx/>
                <a:latin typeface="Arial Narrow" panose="020B0606020202030204" pitchFamily="34" charset="0"/>
                <a:ea typeface="+mn-ea"/>
                <a:cs typeface="+mn-cs"/>
              </a:rPr>
              <a:t>fournisseurs</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Comptes clients</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Régime de retraite</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Trésorerie et opérations</a:t>
            </a:r>
            <a:b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b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bancaires </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Contrôle financier</a:t>
            </a:r>
          </a:p>
        </p:txBody>
      </p:sp>
      <p:sp>
        <p:nvSpPr>
          <p:cNvPr id="22" name="Rectangle : coins arrondis 21">
            <a:extLst>
              <a:ext uri="{FF2B5EF4-FFF2-40B4-BE49-F238E27FC236}">
                <a16:creationId xmlns:a16="http://schemas.microsoft.com/office/drawing/2014/main" id="{96502853-8C7D-40B1-B721-1BAD17B2D8C6}"/>
              </a:ext>
            </a:extLst>
          </p:cNvPr>
          <p:cNvSpPr/>
          <p:nvPr>
            <p:custDataLst>
              <p:tags r:id="rId13"/>
            </p:custDataLst>
          </p:nvPr>
        </p:nvSpPr>
        <p:spPr>
          <a:xfrm>
            <a:off x="5028035" y="5592790"/>
            <a:ext cx="1735537" cy="989773"/>
          </a:xfrm>
          <a:prstGeom prst="roundRect">
            <a:avLst>
              <a:gd name="adj" fmla="val 3291"/>
            </a:avLst>
          </a:prstGeom>
          <a:noFill/>
          <a:ln w="12700" cap="flat" cmpd="sng" algn="ctr">
            <a:noFill/>
            <a:prstDash val="solid"/>
            <a:miter lim="800000"/>
          </a:ln>
          <a:effectLst/>
        </p:spPr>
        <p:txBody>
          <a:bodyPr lIns="91440" tIns="0" rIns="17996" bIns="0" rtlCol="0" anchor="t"/>
          <a:lstStyle/>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a:ea typeface="+mn-ea"/>
                <a:cs typeface="+mn-cs"/>
              </a:rPr>
              <a:t>Stratégies et risques SSE</a:t>
            </a: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Développement durable et environnement</a:t>
            </a:r>
          </a:p>
          <a:p>
            <a:pPr marL="87296" marR="0" lvl="0" indent="-87296"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Gestion de la performance</a:t>
            </a: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a:ea typeface="+mn-ea"/>
                <a:cs typeface="+mn-cs"/>
              </a:rPr>
              <a:t>Conformité SSE</a:t>
            </a:r>
            <a:endPar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endParaRP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a:ea typeface="+mn-ea"/>
                <a:cs typeface="+mn-cs"/>
              </a:rPr>
              <a:t>Gestion des événements SSE</a:t>
            </a:r>
            <a:endPar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endParaRP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a:ea typeface="+mn-ea"/>
                <a:cs typeface="+mn-cs"/>
              </a:rPr>
              <a:t>Opérations SSE</a:t>
            </a:r>
            <a:endPar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endParaRPr>
          </a:p>
          <a:p>
            <a:pPr marL="86995" marR="0" lvl="0" indent="-86995"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a:ea typeface="+mn-ea"/>
                <a:cs typeface="+mn-cs"/>
              </a:rPr>
              <a:t>Assistance en SSE</a:t>
            </a:r>
            <a:endPar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endParaRPr>
          </a:p>
        </p:txBody>
      </p:sp>
      <p:sp>
        <p:nvSpPr>
          <p:cNvPr id="23" name="Rectangle 22">
            <a:extLst>
              <a:ext uri="{FF2B5EF4-FFF2-40B4-BE49-F238E27FC236}">
                <a16:creationId xmlns:a16="http://schemas.microsoft.com/office/drawing/2014/main" id="{F0548EE7-65D0-4F78-82E0-9DDAE499C16B}"/>
              </a:ext>
            </a:extLst>
          </p:cNvPr>
          <p:cNvSpPr/>
          <p:nvPr>
            <p:custDataLst>
              <p:tags r:id="rId14"/>
            </p:custDataLst>
          </p:nvPr>
        </p:nvSpPr>
        <p:spPr>
          <a:xfrm>
            <a:off x="5029848" y="5209312"/>
            <a:ext cx="1359668" cy="380104"/>
          </a:xfrm>
          <a:prstGeom prst="rect">
            <a:avLst/>
          </a:prstGeom>
        </p:spPr>
        <p:txBody>
          <a:bodyPr wrap="non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632B01"/>
                </a:solidFill>
                <a:effectLst/>
                <a:uLnTx/>
                <a:uFillTx/>
                <a:latin typeface="Arial"/>
                <a:ea typeface="+mn-ea"/>
                <a:cs typeface="+mn-cs"/>
              </a:rPr>
              <a:t>Santé, Sécurité</a:t>
            </a:r>
            <a:br>
              <a:rPr kumimoji="0" lang="fr-CA" sz="1100" b="1" i="0" u="none" strike="noStrike" kern="1200" cap="none" spc="0" normalizeH="0" baseline="0" noProof="0">
                <a:ln>
                  <a:noFill/>
                </a:ln>
                <a:solidFill>
                  <a:srgbClr val="632B01"/>
                </a:solidFill>
                <a:effectLst/>
                <a:uLnTx/>
                <a:uFillTx/>
                <a:latin typeface="Arial"/>
                <a:ea typeface="+mn-ea"/>
                <a:cs typeface="+mn-cs"/>
              </a:rPr>
            </a:br>
            <a:r>
              <a:rPr kumimoji="0" lang="fr-CA" sz="1100" b="1" i="0" u="none" strike="noStrike" kern="1200" cap="none" spc="0" normalizeH="0" baseline="0" noProof="0">
                <a:ln>
                  <a:noFill/>
                </a:ln>
                <a:solidFill>
                  <a:srgbClr val="632B01"/>
                </a:solidFill>
                <a:effectLst/>
                <a:uLnTx/>
                <a:uFillTx/>
                <a:latin typeface="Arial"/>
                <a:ea typeface="+mn-ea"/>
                <a:cs typeface="+mn-cs"/>
              </a:rPr>
              <a:t>et environnement</a:t>
            </a:r>
            <a:endParaRPr kumimoji="0" lang="fr-CA" sz="2000" b="0" i="0" u="none" strike="noStrike" kern="1200" cap="none" spc="0" normalizeH="0" baseline="0" noProof="0">
              <a:ln>
                <a:noFill/>
              </a:ln>
              <a:solidFill>
                <a:srgbClr val="632B01"/>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052D6092-6CC8-4773-B556-5D3441A8CCA4}"/>
              </a:ext>
            </a:extLst>
          </p:cNvPr>
          <p:cNvSpPr/>
          <p:nvPr>
            <p:custDataLst>
              <p:tags r:id="rId15"/>
            </p:custDataLst>
          </p:nvPr>
        </p:nvSpPr>
        <p:spPr>
          <a:xfrm>
            <a:off x="8495343" y="5210823"/>
            <a:ext cx="1623600"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60" normalizeH="0" baseline="0" noProof="0">
                <a:ln>
                  <a:noFill/>
                </a:ln>
                <a:solidFill>
                  <a:srgbClr val="632B01"/>
                </a:solidFill>
                <a:effectLst/>
                <a:uLnTx/>
                <a:uFillTx/>
                <a:latin typeface="Arial"/>
                <a:ea typeface="+mn-ea"/>
                <a:cs typeface="+mn-cs"/>
              </a:rPr>
              <a:t>Approvisionnement</a:t>
            </a:r>
            <a:br>
              <a:rPr kumimoji="0" lang="fr-CA" sz="1100" b="1" i="0" u="none" strike="noStrike" kern="1200" cap="none" spc="-60" normalizeH="0" baseline="0" noProof="0">
                <a:ln>
                  <a:noFill/>
                </a:ln>
                <a:solidFill>
                  <a:srgbClr val="632B01"/>
                </a:solidFill>
                <a:effectLst/>
                <a:uLnTx/>
                <a:uFillTx/>
                <a:latin typeface="Arial"/>
                <a:ea typeface="+mn-ea"/>
                <a:cs typeface="+mn-cs"/>
              </a:rPr>
            </a:br>
            <a:r>
              <a:rPr kumimoji="0" lang="fr-CA" sz="1100" b="1" i="0" u="none" strike="noStrike" kern="1200" cap="none" spc="-60" normalizeH="0" baseline="0" noProof="0">
                <a:ln>
                  <a:noFill/>
                </a:ln>
                <a:solidFill>
                  <a:srgbClr val="632B01"/>
                </a:solidFill>
                <a:effectLst/>
                <a:uLnTx/>
                <a:uFillTx/>
                <a:latin typeface="Arial"/>
                <a:ea typeface="+mn-ea"/>
                <a:cs typeface="+mn-cs"/>
              </a:rPr>
              <a:t>des biens et services</a:t>
            </a:r>
            <a:endParaRPr kumimoji="0" lang="fr-CA" sz="2000" b="0" i="0" u="none" strike="noStrike" kern="1200" cap="none" spc="-30" normalizeH="0" baseline="0" noProof="0">
              <a:ln>
                <a:noFill/>
              </a:ln>
              <a:solidFill>
                <a:srgbClr val="632B01"/>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5E6237E4-46B4-4763-AE58-A272523E8C01}"/>
              </a:ext>
            </a:extLst>
          </p:cNvPr>
          <p:cNvSpPr/>
          <p:nvPr>
            <p:custDataLst>
              <p:tags r:id="rId16"/>
            </p:custDataLst>
          </p:nvPr>
        </p:nvSpPr>
        <p:spPr>
          <a:xfrm>
            <a:off x="1967325" y="5210823"/>
            <a:ext cx="1144756"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632B01"/>
                </a:solidFill>
                <a:effectLst/>
                <a:uLnTx/>
                <a:uFillTx/>
                <a:latin typeface="Arial"/>
                <a:ea typeface="+mn-ea"/>
                <a:cs typeface="+mn-cs"/>
              </a:rPr>
              <a:t>Services</a:t>
            </a:r>
            <a:br>
              <a:rPr kumimoji="0" lang="fr-CA" sz="1100" b="1" i="0" u="none" strike="noStrike" kern="1200" cap="none" spc="0" normalizeH="0" baseline="0" noProof="0">
                <a:ln>
                  <a:noFill/>
                </a:ln>
                <a:solidFill>
                  <a:srgbClr val="632B01"/>
                </a:solidFill>
                <a:effectLst/>
                <a:uLnTx/>
                <a:uFillTx/>
                <a:latin typeface="Arial"/>
                <a:ea typeface="+mn-ea"/>
                <a:cs typeface="+mn-cs"/>
              </a:rPr>
            </a:br>
            <a:r>
              <a:rPr kumimoji="0" lang="fr-CA" sz="1100" b="1" i="0" u="none" strike="noStrike" kern="1200" cap="none" spc="0" normalizeH="0" baseline="0" noProof="0">
                <a:ln>
                  <a:noFill/>
                </a:ln>
                <a:solidFill>
                  <a:srgbClr val="632B01"/>
                </a:solidFill>
                <a:effectLst/>
                <a:uLnTx/>
                <a:uFillTx/>
                <a:latin typeface="Arial"/>
                <a:ea typeface="+mn-ea"/>
                <a:cs typeface="+mn-cs"/>
              </a:rPr>
              <a:t>corporatifs</a:t>
            </a:r>
          </a:p>
        </p:txBody>
      </p:sp>
      <p:sp>
        <p:nvSpPr>
          <p:cNvPr id="30" name="Rectangle : coins arrondis 29">
            <a:extLst>
              <a:ext uri="{FF2B5EF4-FFF2-40B4-BE49-F238E27FC236}">
                <a16:creationId xmlns:a16="http://schemas.microsoft.com/office/drawing/2014/main" id="{6B877D91-9FB1-4275-9EF1-B2C48C4AC742}"/>
              </a:ext>
            </a:extLst>
          </p:cNvPr>
          <p:cNvSpPr/>
          <p:nvPr>
            <p:custDataLst>
              <p:tags r:id="rId17"/>
            </p:custDataLst>
          </p:nvPr>
        </p:nvSpPr>
        <p:spPr>
          <a:xfrm>
            <a:off x="1961007" y="5592791"/>
            <a:ext cx="1342584" cy="1043361"/>
          </a:xfrm>
          <a:prstGeom prst="roundRect">
            <a:avLst>
              <a:gd name="adj" fmla="val 3291"/>
            </a:avLst>
          </a:prstGeom>
          <a:noFill/>
          <a:ln w="12700" cap="flat" cmpd="sng" algn="ctr">
            <a:noFill/>
            <a:prstDash val="solid"/>
            <a:miter lim="800000"/>
          </a:ln>
          <a:effectLst/>
        </p:spPr>
        <p:txBody>
          <a:bodyPr tIns="0" rIns="17996" bIns="0" rtlCol="0" anchor="t"/>
          <a:lstStyle/>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Services immobiliers</a:t>
            </a:r>
          </a:p>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Services de transport</a:t>
            </a:r>
          </a:p>
          <a:p>
            <a:pPr marL="84121" marR="0" lvl="0" indent="-84121" algn="l" defTabSz="914217" rtl="0" eaLnBrk="1" fontAlgn="auto" latinLnBrk="0" hangingPunct="1">
              <a:lnSpc>
                <a:spcPct val="7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Services de soutien</a:t>
            </a:r>
          </a:p>
        </p:txBody>
      </p:sp>
      <p:sp>
        <p:nvSpPr>
          <p:cNvPr id="39" name="Rectangle 38">
            <a:extLst>
              <a:ext uri="{FF2B5EF4-FFF2-40B4-BE49-F238E27FC236}">
                <a16:creationId xmlns:a16="http://schemas.microsoft.com/office/drawing/2014/main" id="{67AF1003-1657-4D72-8465-7A82CBE7A569}"/>
              </a:ext>
            </a:extLst>
          </p:cNvPr>
          <p:cNvSpPr/>
          <p:nvPr>
            <p:custDataLst>
              <p:tags r:id="rId18"/>
            </p:custDataLst>
          </p:nvPr>
        </p:nvSpPr>
        <p:spPr>
          <a:xfrm>
            <a:off x="6420527" y="1578991"/>
            <a:ext cx="2078384"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0F096C"/>
                </a:solidFill>
                <a:effectLst/>
                <a:uLnTx/>
                <a:uFillTx/>
                <a:latin typeface="Arial"/>
                <a:ea typeface="+mn-ea"/>
                <a:cs typeface="+mn-cs"/>
              </a:rPr>
              <a:t>Conduite</a:t>
            </a:r>
            <a:br>
              <a:rPr kumimoji="0" lang="fr-CA" sz="1100" b="1" i="0" u="none" strike="noStrike" kern="1200" cap="none" spc="0" normalizeH="0" baseline="0" noProof="0">
                <a:ln>
                  <a:noFill/>
                </a:ln>
                <a:solidFill>
                  <a:srgbClr val="0F096C"/>
                </a:solidFill>
                <a:effectLst/>
                <a:uLnTx/>
                <a:uFillTx/>
                <a:latin typeface="Arial"/>
                <a:ea typeface="+mn-ea"/>
                <a:cs typeface="+mn-cs"/>
              </a:rPr>
            </a:br>
            <a:r>
              <a:rPr kumimoji="0" lang="fr-CA" sz="1100" b="1" i="0" u="none" strike="noStrike" kern="1200" cap="none" spc="0" normalizeH="0" baseline="0" noProof="0">
                <a:ln>
                  <a:noFill/>
                </a:ln>
                <a:solidFill>
                  <a:srgbClr val="0F096C"/>
                </a:solidFill>
                <a:effectLst/>
                <a:uLnTx/>
                <a:uFillTx/>
                <a:latin typeface="Arial"/>
                <a:ea typeface="+mn-ea"/>
                <a:cs typeface="+mn-cs"/>
              </a:rPr>
              <a:t>du Réseau</a:t>
            </a:r>
          </a:p>
        </p:txBody>
      </p:sp>
      <p:sp>
        <p:nvSpPr>
          <p:cNvPr id="40" name="Rectangle 39">
            <a:extLst>
              <a:ext uri="{FF2B5EF4-FFF2-40B4-BE49-F238E27FC236}">
                <a16:creationId xmlns:a16="http://schemas.microsoft.com/office/drawing/2014/main" id="{3C059BD3-49E8-404E-876D-20C402A4F5E5}"/>
              </a:ext>
            </a:extLst>
          </p:cNvPr>
          <p:cNvSpPr/>
          <p:nvPr>
            <p:custDataLst>
              <p:tags r:id="rId19"/>
            </p:custDataLst>
          </p:nvPr>
        </p:nvSpPr>
        <p:spPr>
          <a:xfrm>
            <a:off x="10672669" y="1607929"/>
            <a:ext cx="1450330" cy="280800"/>
          </a:xfrm>
          <a:prstGeom prst="rect">
            <a:avLst/>
          </a:prstGeom>
        </p:spPr>
        <p:txBody>
          <a:bodyPr wrap="square"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100" b="1" i="0" u="none" strike="noStrike" kern="1200" cap="none" spc="0" normalizeH="0" baseline="0" noProof="0">
                <a:ln>
                  <a:noFill/>
                </a:ln>
                <a:solidFill>
                  <a:srgbClr val="0F096C"/>
                </a:solidFill>
                <a:effectLst/>
                <a:uLnTx/>
                <a:uFillTx/>
                <a:latin typeface="Arial"/>
                <a:ea typeface="+mn-ea"/>
                <a:cs typeface="+mn-cs"/>
              </a:rPr>
              <a:t>Commercialisation</a:t>
            </a:r>
            <a:endParaRPr kumimoji="0" lang="fr-CA" sz="2000" b="0" i="0" u="none" strike="noStrike" kern="1200" cap="none" spc="0" normalizeH="0" baseline="0" noProof="0">
              <a:ln>
                <a:noFill/>
              </a:ln>
              <a:solidFill>
                <a:srgbClr val="0F096C"/>
              </a:solidFill>
              <a:effectLst/>
              <a:uLnTx/>
              <a:uFillTx/>
              <a:latin typeface="Arial"/>
              <a:ea typeface="+mn-ea"/>
              <a:cs typeface="+mn-cs"/>
            </a:endParaRPr>
          </a:p>
        </p:txBody>
      </p:sp>
      <p:sp>
        <p:nvSpPr>
          <p:cNvPr id="41" name="ZoneTexte 40">
            <a:extLst>
              <a:ext uri="{FF2B5EF4-FFF2-40B4-BE49-F238E27FC236}">
                <a16:creationId xmlns:a16="http://schemas.microsoft.com/office/drawing/2014/main" id="{AF2C6E18-C156-4B4A-8FC2-C903941B92D5}"/>
              </a:ext>
            </a:extLst>
          </p:cNvPr>
          <p:cNvSpPr txBox="1"/>
          <p:nvPr>
            <p:custDataLst>
              <p:tags r:id="rId20"/>
            </p:custDataLst>
          </p:nvPr>
        </p:nvSpPr>
        <p:spPr>
          <a:xfrm rot="16200000">
            <a:off x="-820053" y="2063722"/>
            <a:ext cx="1966827" cy="173381"/>
          </a:xfrm>
          <a:prstGeom prst="rect">
            <a:avLst/>
          </a:prstGeom>
          <a:noFill/>
        </p:spPr>
        <p:txBody>
          <a:bodyPr wrap="square" tIns="0" bIns="0"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r-CA" sz="700" b="0" i="0" u="none" strike="noStrike" kern="1200" cap="none" spc="150" normalizeH="0" baseline="0" noProof="0">
                <a:ln>
                  <a:noFill/>
                </a:ln>
                <a:solidFill>
                  <a:srgbClr val="0E75E5">
                    <a:lumMod val="75000"/>
                  </a:srgbClr>
                </a:solidFill>
                <a:effectLst/>
                <a:uLnTx/>
                <a:uFillTx/>
                <a:latin typeface="Arial Narrow" panose="020B0606020202030204" pitchFamily="34" charset="0"/>
                <a:ea typeface="+mn-ea"/>
                <a:cs typeface="+mn-cs"/>
              </a:rPr>
              <a:t>Capacités d’affaires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fr-CA" sz="800" b="0" i="0" u="none" strike="noStrike" kern="1200" cap="none" spc="150" normalizeH="0" baseline="0" noProof="0">
                <a:ln>
                  <a:noFill/>
                </a:ln>
                <a:solidFill>
                  <a:srgbClr val="0E75E5">
                    <a:lumMod val="75000"/>
                  </a:srgbClr>
                </a:solidFill>
                <a:effectLst/>
                <a:uLnTx/>
                <a:uFillTx/>
                <a:latin typeface="Arial" panose="020B0604020202020204" pitchFamily="34" charset="0"/>
                <a:ea typeface="+mn-ea"/>
                <a:cs typeface="Arial" panose="020B0604020202020204" pitchFamily="34" charset="0"/>
              </a:rPr>
              <a:t>mission principale</a:t>
            </a:r>
          </a:p>
        </p:txBody>
      </p:sp>
      <p:cxnSp>
        <p:nvCxnSpPr>
          <p:cNvPr id="42" name="Connecteur droit 41">
            <a:extLst>
              <a:ext uri="{FF2B5EF4-FFF2-40B4-BE49-F238E27FC236}">
                <a16:creationId xmlns:a16="http://schemas.microsoft.com/office/drawing/2014/main" id="{16A42F6C-337C-4CBC-B4FB-F2FEF2C66CB2}"/>
              </a:ext>
            </a:extLst>
          </p:cNvPr>
          <p:cNvCxnSpPr>
            <a:cxnSpLocks/>
          </p:cNvCxnSpPr>
          <p:nvPr>
            <p:custDataLst>
              <p:tags r:id="rId21"/>
            </p:custDataLst>
          </p:nvPr>
        </p:nvCxnSpPr>
        <p:spPr>
          <a:xfrm>
            <a:off x="477579" y="1917666"/>
            <a:ext cx="11755346" cy="0"/>
          </a:xfrm>
          <a:prstGeom prst="line">
            <a:avLst/>
          </a:prstGeom>
          <a:noFill/>
          <a:ln w="3175" cap="flat" cmpd="sng" algn="ctr">
            <a:solidFill>
              <a:schemeClr val="tx2">
                <a:lumMod val="60000"/>
                <a:lumOff val="40000"/>
              </a:schemeClr>
            </a:solidFill>
            <a:prstDash val="solid"/>
            <a:miter lim="800000"/>
          </a:ln>
          <a:effectLst/>
        </p:spPr>
      </p:cxnSp>
      <p:sp>
        <p:nvSpPr>
          <p:cNvPr id="43" name="Rectangle : coins arrondis 42">
            <a:extLst>
              <a:ext uri="{FF2B5EF4-FFF2-40B4-BE49-F238E27FC236}">
                <a16:creationId xmlns:a16="http://schemas.microsoft.com/office/drawing/2014/main" id="{99C60FEA-64E3-4F49-98FE-075BD854B152}"/>
              </a:ext>
            </a:extLst>
          </p:cNvPr>
          <p:cNvSpPr/>
          <p:nvPr>
            <p:custDataLst>
              <p:tags r:id="rId22"/>
            </p:custDataLst>
          </p:nvPr>
        </p:nvSpPr>
        <p:spPr>
          <a:xfrm>
            <a:off x="6385931" y="1977336"/>
            <a:ext cx="2118357" cy="1178251"/>
          </a:xfrm>
          <a:prstGeom prst="roundRect">
            <a:avLst>
              <a:gd name="adj" fmla="val 3291"/>
            </a:avLst>
          </a:prstGeom>
          <a:noFill/>
          <a:ln w="12700" cap="flat" cmpd="sng" algn="ctr">
            <a:noFill/>
            <a:prstDash val="solid"/>
            <a:miter lim="800000"/>
          </a:ln>
          <a:effectLst/>
        </p:spPr>
        <p:txBody>
          <a:bodyPr tIns="0" rIns="17996" bIns="0" rtlCol="0" anchor="t"/>
          <a:lstStyle/>
          <a:p>
            <a:pPr marL="92075" marR="0" lvl="0" indent="-92075"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10" normalizeH="0" baseline="0" noProof="0">
                <a:ln>
                  <a:noFill/>
                </a:ln>
                <a:solidFill>
                  <a:srgbClr val="0F096C"/>
                </a:solidFill>
                <a:effectLst/>
                <a:uLnTx/>
                <a:uFillTx/>
                <a:latin typeface="Arial Narrow" panose="020B0606020202030204" pitchFamily="34" charset="0"/>
                <a:ea typeface="+mn-ea"/>
                <a:cs typeface="+mn-cs"/>
              </a:rPr>
              <a:t>Planification opérationnelle</a:t>
            </a:r>
          </a:p>
          <a:p>
            <a:pPr marL="92075" marR="0" lvl="0" indent="-92075"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Production</a:t>
            </a:r>
          </a:p>
          <a:p>
            <a:pPr marL="92075" marR="0" lvl="0" indent="-92075"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Transport</a:t>
            </a:r>
          </a:p>
          <a:p>
            <a:pPr marL="92075" marR="0" lvl="0" indent="-92075"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Distribution</a:t>
            </a:r>
          </a:p>
          <a:p>
            <a:pPr marL="92075" marR="0" lvl="0" indent="-92075"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Stockage de l’énergie</a:t>
            </a:r>
          </a:p>
          <a:p>
            <a:pPr marL="92075" marR="0" lvl="0" indent="-92075"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20" normalizeH="0" baseline="0" noProof="0">
                <a:ln>
                  <a:noFill/>
                </a:ln>
                <a:solidFill>
                  <a:srgbClr val="0F096C"/>
                </a:solidFill>
                <a:effectLst/>
                <a:uLnTx/>
                <a:uFillTx/>
                <a:latin typeface="Arial Narrow" panose="020B0606020202030204" pitchFamily="34" charset="0"/>
                <a:ea typeface="+mn-ea"/>
                <a:cs typeface="+mn-cs"/>
              </a:rPr>
              <a:t>Ressources énergétiques décentralisées</a:t>
            </a:r>
          </a:p>
          <a:p>
            <a:pPr marL="92075" marR="0" lvl="0" indent="-92075"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10" normalizeH="0" baseline="0" noProof="0">
                <a:ln>
                  <a:noFill/>
                </a:ln>
                <a:solidFill>
                  <a:srgbClr val="0F096C"/>
                </a:solidFill>
                <a:effectLst/>
                <a:uLnTx/>
                <a:uFillTx/>
                <a:latin typeface="Arial Narrow" panose="020B0606020202030204" pitchFamily="34" charset="0"/>
                <a:ea typeface="+mn-ea"/>
                <a:cs typeface="+mn-cs"/>
              </a:rPr>
              <a:t>Prévision de la demande</a:t>
            </a:r>
          </a:p>
          <a:p>
            <a:pPr marL="92075" marR="0" lvl="0" indent="-92075"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10" normalizeH="0" baseline="0" noProof="0">
                <a:ln>
                  <a:noFill/>
                </a:ln>
                <a:solidFill>
                  <a:srgbClr val="0F096C"/>
                </a:solidFill>
                <a:effectLst/>
                <a:uLnTx/>
                <a:uFillTx/>
                <a:latin typeface="Arial Narrow" panose="020B0606020202030204" pitchFamily="34" charset="0"/>
                <a:ea typeface="+mn-ea"/>
                <a:cs typeface="+mn-cs"/>
              </a:rPr>
              <a:t>Gestion des indisponibilités et retraits</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endParaRPr kumimoji="0" lang="fr-CA" sz="1000" b="0" i="0" u="none" strike="noStrike" kern="0" cap="none" spc="-10" normalizeH="0" baseline="0" noProof="0">
              <a:ln>
                <a:noFill/>
              </a:ln>
              <a:solidFill>
                <a:srgbClr val="0F096C"/>
              </a:solidFill>
              <a:effectLst/>
              <a:uLnTx/>
              <a:uFillTx/>
              <a:latin typeface="Arial Narrow" panose="020B0606020202030204" pitchFamily="34" charset="0"/>
              <a:ea typeface="+mn-ea"/>
              <a:cs typeface="+mn-cs"/>
            </a:endParaRPr>
          </a:p>
        </p:txBody>
      </p:sp>
      <p:sp>
        <p:nvSpPr>
          <p:cNvPr id="44" name="Rectangle : coins arrondis 43">
            <a:extLst>
              <a:ext uri="{FF2B5EF4-FFF2-40B4-BE49-F238E27FC236}">
                <a16:creationId xmlns:a16="http://schemas.microsoft.com/office/drawing/2014/main" id="{BB63FA84-C7EB-42DF-8DD7-237194712B9D}"/>
              </a:ext>
            </a:extLst>
          </p:cNvPr>
          <p:cNvSpPr/>
          <p:nvPr>
            <p:custDataLst>
              <p:tags r:id="rId23"/>
            </p:custDataLst>
          </p:nvPr>
        </p:nvSpPr>
        <p:spPr>
          <a:xfrm>
            <a:off x="10675289" y="1977336"/>
            <a:ext cx="1462950" cy="905012"/>
          </a:xfrm>
          <a:prstGeom prst="roundRect">
            <a:avLst>
              <a:gd name="adj" fmla="val 3291"/>
            </a:avLst>
          </a:prstGeom>
          <a:noFill/>
          <a:ln w="12700" cap="flat" cmpd="sng" algn="ctr">
            <a:noFill/>
            <a:prstDash val="solid"/>
            <a:miter lim="800000"/>
          </a:ln>
          <a:effectLst/>
        </p:spPr>
        <p:txBody>
          <a:bodyPr lIns="91419" tIns="0" rIns="17996" bIns="0" rtlCol="0" anchor="t"/>
          <a:lstStyle/>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Service à la clientèle</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Marketing</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Ventes</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Facturation</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Transactions énergétiques</a:t>
            </a:r>
          </a:p>
          <a:p>
            <a:pPr marL="0" marR="0" lvl="0" indent="0" algn="l" defTabSz="914217" rtl="0" eaLnBrk="1" fontAlgn="auto" latinLnBrk="0" hangingPunct="1">
              <a:lnSpc>
                <a:spcPct val="80000"/>
              </a:lnSpc>
              <a:spcBef>
                <a:spcPts val="0"/>
              </a:spcBef>
              <a:spcAft>
                <a:spcPts val="0"/>
              </a:spcAft>
              <a:buClrTx/>
              <a:buSzTx/>
              <a:buFontTx/>
              <a:buNone/>
              <a:tabLst/>
              <a:defRPr/>
            </a:pPr>
            <a:endPar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endParaRPr>
          </a:p>
        </p:txBody>
      </p:sp>
      <p:sp>
        <p:nvSpPr>
          <p:cNvPr id="45" name="Rectangle : coins arrondis 44">
            <a:extLst>
              <a:ext uri="{FF2B5EF4-FFF2-40B4-BE49-F238E27FC236}">
                <a16:creationId xmlns:a16="http://schemas.microsoft.com/office/drawing/2014/main" id="{A7A2A567-7BDA-4DED-BC8A-EC37CAD4D4D8}"/>
              </a:ext>
            </a:extLst>
          </p:cNvPr>
          <p:cNvSpPr/>
          <p:nvPr>
            <p:custDataLst>
              <p:tags r:id="rId24"/>
            </p:custDataLst>
          </p:nvPr>
        </p:nvSpPr>
        <p:spPr>
          <a:xfrm>
            <a:off x="7863707" y="1977336"/>
            <a:ext cx="1748078" cy="1171626"/>
          </a:xfrm>
          <a:prstGeom prst="roundRect">
            <a:avLst>
              <a:gd name="adj" fmla="val 3291"/>
            </a:avLst>
          </a:prstGeom>
          <a:noFill/>
          <a:ln w="12700" cap="flat" cmpd="sng" algn="ctr">
            <a:noFill/>
            <a:prstDash val="solid"/>
            <a:miter lim="800000"/>
          </a:ln>
          <a:effectLst/>
        </p:spPr>
        <p:txBody>
          <a:bodyPr tIns="0" rIns="17996" bIns="0" rtlCol="0" anchor="t"/>
          <a:lstStyle/>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10" normalizeH="0" baseline="0" noProof="0">
                <a:ln>
                  <a:noFill/>
                </a:ln>
                <a:solidFill>
                  <a:srgbClr val="0F096C"/>
                </a:solidFill>
                <a:effectLst/>
                <a:uLnTx/>
                <a:uFillTx/>
                <a:latin typeface="Arial Narrow" panose="020B0606020202030204" pitchFamily="34" charset="0"/>
                <a:ea typeface="+mn-ea"/>
                <a:cs typeface="+mn-cs"/>
              </a:rPr>
              <a:t>Planification opérationnelle</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10" normalizeH="0" baseline="0" noProof="0">
                <a:ln>
                  <a:noFill/>
                </a:ln>
                <a:solidFill>
                  <a:srgbClr val="0F096C"/>
                </a:solidFill>
                <a:effectLst/>
                <a:uLnTx/>
                <a:uFillTx/>
                <a:latin typeface="Arial Narrow" panose="020B0606020202030204" pitchFamily="34" charset="0"/>
                <a:ea typeface="+mn-ea"/>
                <a:cs typeface="+mn-cs"/>
              </a:rPr>
              <a:t>Logistique opérationnelle</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10" normalizeH="0" baseline="0" noProof="0">
                <a:ln>
                  <a:noFill/>
                </a:ln>
                <a:solidFill>
                  <a:srgbClr val="0F096C"/>
                </a:solidFill>
                <a:effectLst/>
                <a:uLnTx/>
                <a:uFillTx/>
                <a:latin typeface="Arial Narrow" panose="020B0606020202030204" pitchFamily="34" charset="0"/>
                <a:ea typeface="+mn-ea"/>
                <a:cs typeface="+mn-cs"/>
              </a:rPr>
              <a:t>Réalisation des interventions</a:t>
            </a:r>
          </a:p>
        </p:txBody>
      </p:sp>
      <p:sp>
        <p:nvSpPr>
          <p:cNvPr id="47" name="Rectangle 46">
            <a:extLst>
              <a:ext uri="{FF2B5EF4-FFF2-40B4-BE49-F238E27FC236}">
                <a16:creationId xmlns:a16="http://schemas.microsoft.com/office/drawing/2014/main" id="{7FD7325F-4B3D-40CB-B744-0A28C6FB5B55}"/>
              </a:ext>
            </a:extLst>
          </p:cNvPr>
          <p:cNvSpPr/>
          <p:nvPr>
            <p:custDataLst>
              <p:tags r:id="rId25"/>
            </p:custDataLst>
          </p:nvPr>
        </p:nvSpPr>
        <p:spPr>
          <a:xfrm>
            <a:off x="9412205" y="1578991"/>
            <a:ext cx="1811019"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0F096C"/>
                </a:solidFill>
                <a:effectLst/>
                <a:uLnTx/>
                <a:uFillTx/>
                <a:latin typeface="Arial"/>
                <a:ea typeface="+mn-ea"/>
                <a:cs typeface="+mn-cs"/>
              </a:rPr>
              <a:t>Gestion de</a:t>
            </a:r>
            <a:br>
              <a:rPr kumimoji="0" lang="fr-CA" sz="1100" b="1" i="0" u="none" strike="noStrike" kern="1200" cap="none" spc="0" normalizeH="0" baseline="0" noProof="0">
                <a:ln>
                  <a:noFill/>
                </a:ln>
                <a:solidFill>
                  <a:srgbClr val="0F096C"/>
                </a:solidFill>
                <a:effectLst/>
                <a:uLnTx/>
                <a:uFillTx/>
                <a:latin typeface="Arial"/>
                <a:ea typeface="+mn-ea"/>
                <a:cs typeface="+mn-cs"/>
              </a:rPr>
            </a:br>
            <a:r>
              <a:rPr kumimoji="0" lang="fr-CA" sz="1100" b="1" i="0" u="none" strike="noStrike" kern="1200" cap="none" spc="0" normalizeH="0" baseline="0" noProof="0">
                <a:ln>
                  <a:noFill/>
                </a:ln>
                <a:solidFill>
                  <a:srgbClr val="0F096C"/>
                </a:solidFill>
                <a:effectLst/>
                <a:uLnTx/>
                <a:uFillTx/>
                <a:latin typeface="Arial"/>
                <a:ea typeface="+mn-ea"/>
                <a:cs typeface="+mn-cs"/>
              </a:rPr>
              <a:t>l’énergie</a:t>
            </a:r>
          </a:p>
        </p:txBody>
      </p:sp>
      <p:sp>
        <p:nvSpPr>
          <p:cNvPr id="48" name="Rectangle : coins arrondis 47">
            <a:extLst>
              <a:ext uri="{FF2B5EF4-FFF2-40B4-BE49-F238E27FC236}">
                <a16:creationId xmlns:a16="http://schemas.microsoft.com/office/drawing/2014/main" id="{FFEA7A8A-3DB3-43A0-A11D-3B505745EFD8}"/>
              </a:ext>
            </a:extLst>
          </p:cNvPr>
          <p:cNvSpPr/>
          <p:nvPr>
            <p:custDataLst>
              <p:tags r:id="rId26"/>
            </p:custDataLst>
          </p:nvPr>
        </p:nvSpPr>
        <p:spPr>
          <a:xfrm>
            <a:off x="9356490" y="1977336"/>
            <a:ext cx="1388965" cy="745258"/>
          </a:xfrm>
          <a:prstGeom prst="roundRect">
            <a:avLst>
              <a:gd name="adj" fmla="val 3291"/>
            </a:avLst>
          </a:prstGeom>
          <a:noFill/>
          <a:ln w="12700" cap="flat" cmpd="sng" algn="ctr">
            <a:noFill/>
            <a:prstDash val="solid"/>
            <a:miter lim="800000"/>
          </a:ln>
          <a:effectLst/>
        </p:spPr>
        <p:txBody>
          <a:bodyPr tIns="0" rIns="17996" bIns="0" rtlCol="0" anchor="t"/>
          <a:lstStyle/>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Mesurage de l’énergie</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Surveillance de l’énergie</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Optimisation de l'utilisation de l'énergie</a:t>
            </a:r>
          </a:p>
          <a:p>
            <a:pPr marL="0" marR="0" lvl="0" indent="0" algn="l" defTabSz="914217" rtl="0" eaLnBrk="1" fontAlgn="auto" latinLnBrk="0" hangingPunct="1">
              <a:lnSpc>
                <a:spcPct val="80000"/>
              </a:lnSpc>
              <a:spcBef>
                <a:spcPts val="0"/>
              </a:spcBef>
              <a:spcAft>
                <a:spcPts val="0"/>
              </a:spcAft>
              <a:buClrTx/>
              <a:buSzTx/>
              <a:buFontTx/>
              <a:buNone/>
              <a:tabLst/>
              <a:defRPr/>
            </a:pPr>
            <a:endPar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endParaRP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endPar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endParaRPr>
          </a:p>
        </p:txBody>
      </p:sp>
      <p:sp>
        <p:nvSpPr>
          <p:cNvPr id="49" name="Rectangle 48">
            <a:extLst>
              <a:ext uri="{FF2B5EF4-FFF2-40B4-BE49-F238E27FC236}">
                <a16:creationId xmlns:a16="http://schemas.microsoft.com/office/drawing/2014/main" id="{9FD8747C-DD9B-4C44-BEF8-DE3DA76C20A2}"/>
              </a:ext>
            </a:extLst>
          </p:cNvPr>
          <p:cNvSpPr/>
          <p:nvPr>
            <p:custDataLst>
              <p:tags r:id="rId27"/>
            </p:custDataLst>
          </p:nvPr>
        </p:nvSpPr>
        <p:spPr>
          <a:xfrm>
            <a:off x="7877637" y="1578991"/>
            <a:ext cx="1640947"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0F096C"/>
                </a:solidFill>
                <a:effectLst/>
                <a:uLnTx/>
                <a:uFillTx/>
                <a:latin typeface="Arial"/>
                <a:ea typeface="+mn-ea"/>
                <a:cs typeface="+mn-cs"/>
              </a:rPr>
              <a:t>Interventions</a:t>
            </a:r>
            <a:br>
              <a:rPr kumimoji="0" lang="fr-CA" sz="1100" b="1" i="0" u="none" strike="noStrike" kern="1200" cap="none" spc="0" normalizeH="0" baseline="0" noProof="0">
                <a:ln>
                  <a:noFill/>
                </a:ln>
                <a:solidFill>
                  <a:srgbClr val="0F096C"/>
                </a:solidFill>
                <a:effectLst/>
                <a:uLnTx/>
                <a:uFillTx/>
                <a:latin typeface="Arial"/>
                <a:ea typeface="+mn-ea"/>
                <a:cs typeface="+mn-cs"/>
              </a:rPr>
            </a:br>
            <a:r>
              <a:rPr kumimoji="0" lang="fr-CA" sz="1100" b="1" i="0" u="none" strike="noStrike" kern="1200" cap="none" spc="0" normalizeH="0" baseline="0" noProof="0">
                <a:ln>
                  <a:noFill/>
                </a:ln>
                <a:solidFill>
                  <a:srgbClr val="0F096C"/>
                </a:solidFill>
                <a:effectLst/>
                <a:uLnTx/>
                <a:uFillTx/>
                <a:latin typeface="Arial"/>
                <a:ea typeface="+mn-ea"/>
                <a:cs typeface="+mn-cs"/>
              </a:rPr>
              <a:t>terrain</a:t>
            </a:r>
          </a:p>
        </p:txBody>
      </p:sp>
      <p:sp>
        <p:nvSpPr>
          <p:cNvPr id="50" name="Rectangle 49">
            <a:extLst>
              <a:ext uri="{FF2B5EF4-FFF2-40B4-BE49-F238E27FC236}">
                <a16:creationId xmlns:a16="http://schemas.microsoft.com/office/drawing/2014/main" id="{B347D632-3E78-491F-AA7E-29D7B70FE1F4}"/>
              </a:ext>
            </a:extLst>
          </p:cNvPr>
          <p:cNvSpPr/>
          <p:nvPr>
            <p:custDataLst>
              <p:tags r:id="rId28"/>
            </p:custDataLst>
          </p:nvPr>
        </p:nvSpPr>
        <p:spPr>
          <a:xfrm>
            <a:off x="472563" y="1578991"/>
            <a:ext cx="1765654"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0F096C"/>
                </a:solidFill>
                <a:effectLst/>
                <a:uLnTx/>
                <a:uFillTx/>
                <a:latin typeface="Arial"/>
                <a:ea typeface="+mn-ea"/>
                <a:cs typeface="+mn-cs"/>
              </a:rPr>
              <a:t>Stratégie</a:t>
            </a:r>
            <a:br>
              <a:rPr kumimoji="0" lang="fr-CA" sz="1100" b="1" i="0" u="none" strike="noStrike" kern="1200" cap="none" spc="0" normalizeH="0" baseline="0" noProof="0">
                <a:ln>
                  <a:noFill/>
                </a:ln>
                <a:solidFill>
                  <a:srgbClr val="0F096C"/>
                </a:solidFill>
                <a:effectLst/>
                <a:uLnTx/>
                <a:uFillTx/>
                <a:latin typeface="Arial"/>
                <a:ea typeface="+mn-ea"/>
                <a:cs typeface="+mn-cs"/>
              </a:rPr>
            </a:br>
            <a:r>
              <a:rPr kumimoji="0" lang="fr-CA" sz="1100" b="1" i="0" u="none" strike="noStrike" kern="1200" cap="none" spc="0" normalizeH="0" baseline="0" noProof="0">
                <a:ln>
                  <a:noFill/>
                </a:ln>
                <a:solidFill>
                  <a:srgbClr val="0F096C"/>
                </a:solidFill>
                <a:effectLst/>
                <a:uLnTx/>
                <a:uFillTx/>
                <a:latin typeface="Arial"/>
                <a:ea typeface="+mn-ea"/>
                <a:cs typeface="+mn-cs"/>
              </a:rPr>
              <a:t>d’entreprise</a:t>
            </a:r>
          </a:p>
        </p:txBody>
      </p:sp>
      <p:sp>
        <p:nvSpPr>
          <p:cNvPr id="51" name="Rectangle : coins arrondis 50">
            <a:extLst>
              <a:ext uri="{FF2B5EF4-FFF2-40B4-BE49-F238E27FC236}">
                <a16:creationId xmlns:a16="http://schemas.microsoft.com/office/drawing/2014/main" id="{3D09D4D7-502E-414F-8904-6353B9CE468D}"/>
              </a:ext>
            </a:extLst>
          </p:cNvPr>
          <p:cNvSpPr/>
          <p:nvPr>
            <p:custDataLst>
              <p:tags r:id="rId29"/>
            </p:custDataLst>
          </p:nvPr>
        </p:nvSpPr>
        <p:spPr>
          <a:xfrm>
            <a:off x="437968" y="1977336"/>
            <a:ext cx="1416668" cy="1171626"/>
          </a:xfrm>
          <a:prstGeom prst="roundRect">
            <a:avLst>
              <a:gd name="adj" fmla="val 3291"/>
            </a:avLst>
          </a:prstGeom>
          <a:noFill/>
          <a:ln w="12700" cap="flat" cmpd="sng" algn="ctr">
            <a:noFill/>
            <a:prstDash val="solid"/>
            <a:miter lim="800000"/>
          </a:ln>
          <a:effectLst/>
        </p:spPr>
        <p:txBody>
          <a:bodyPr tIns="0" rIns="17996" bIns="0" rtlCol="0" anchor="t"/>
          <a:lstStyle/>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Planification stratégique</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Développement des affaires</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Stratégie réglementaire</a:t>
            </a:r>
            <a:b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b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et tarifaire</a:t>
            </a:r>
          </a:p>
          <a:p>
            <a:pPr marL="0" marR="0" lvl="0" indent="0" algn="l" defTabSz="914217" rtl="0" eaLnBrk="1" fontAlgn="auto" latinLnBrk="0" hangingPunct="1">
              <a:lnSpc>
                <a:spcPct val="80000"/>
              </a:lnSpc>
              <a:spcBef>
                <a:spcPts val="0"/>
              </a:spcBef>
              <a:spcAft>
                <a:spcPts val="0"/>
              </a:spcAft>
              <a:buClrTx/>
              <a:buSzTx/>
              <a:buFontTx/>
              <a:buNone/>
              <a:tabLst/>
              <a:defRPr/>
            </a:pPr>
            <a:endPar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endParaRPr>
          </a:p>
        </p:txBody>
      </p:sp>
      <p:sp>
        <p:nvSpPr>
          <p:cNvPr id="53" name="Rectangle : coins arrondis 52">
            <a:extLst>
              <a:ext uri="{FF2B5EF4-FFF2-40B4-BE49-F238E27FC236}">
                <a16:creationId xmlns:a16="http://schemas.microsoft.com/office/drawing/2014/main" id="{88652376-73EA-48FD-8425-8EC2621BE967}"/>
              </a:ext>
            </a:extLst>
          </p:cNvPr>
          <p:cNvSpPr/>
          <p:nvPr>
            <p:custDataLst>
              <p:tags r:id="rId30"/>
            </p:custDataLst>
          </p:nvPr>
        </p:nvSpPr>
        <p:spPr>
          <a:xfrm>
            <a:off x="5059020" y="1977336"/>
            <a:ext cx="1792110" cy="782950"/>
          </a:xfrm>
          <a:prstGeom prst="roundRect">
            <a:avLst>
              <a:gd name="adj" fmla="val 3291"/>
            </a:avLst>
          </a:prstGeom>
          <a:noFill/>
          <a:ln w="12700" cap="flat" cmpd="sng" algn="ctr">
            <a:noFill/>
            <a:prstDash val="solid"/>
            <a:miter lim="800000"/>
          </a:ln>
          <a:effectLst/>
        </p:spPr>
        <p:txBody>
          <a:bodyPr tIns="0" rIns="17996" bIns="0" rtlCol="0" anchor="t"/>
          <a:lstStyle/>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Conception</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Portefeuille de projets</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Planification des projets</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Réalisation des projets</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Gestion des actifs</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endPar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endParaRPr>
          </a:p>
        </p:txBody>
      </p:sp>
      <p:sp>
        <p:nvSpPr>
          <p:cNvPr id="54" name="Rectangle 53">
            <a:extLst>
              <a:ext uri="{FF2B5EF4-FFF2-40B4-BE49-F238E27FC236}">
                <a16:creationId xmlns:a16="http://schemas.microsoft.com/office/drawing/2014/main" id="{CBF9353D-D32A-4126-937C-277AC5296804}"/>
              </a:ext>
            </a:extLst>
          </p:cNvPr>
          <p:cNvSpPr/>
          <p:nvPr>
            <p:custDataLst>
              <p:tags r:id="rId31"/>
            </p:custDataLst>
          </p:nvPr>
        </p:nvSpPr>
        <p:spPr>
          <a:xfrm>
            <a:off x="5066535" y="1578991"/>
            <a:ext cx="1828781"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0F096C"/>
                </a:solidFill>
                <a:effectLst/>
                <a:uLnTx/>
                <a:uFillTx/>
                <a:latin typeface="Arial"/>
                <a:ea typeface="+mn-ea"/>
                <a:cs typeface="+mn-cs"/>
              </a:rPr>
              <a:t>Infrastructure énergétique</a:t>
            </a:r>
          </a:p>
        </p:txBody>
      </p:sp>
      <p:sp>
        <p:nvSpPr>
          <p:cNvPr id="59" name="Rectangle : coins arrondis 58">
            <a:extLst>
              <a:ext uri="{FF2B5EF4-FFF2-40B4-BE49-F238E27FC236}">
                <a16:creationId xmlns:a16="http://schemas.microsoft.com/office/drawing/2014/main" id="{9121B542-3502-4E10-A5E1-3A30BB4C80B9}"/>
              </a:ext>
            </a:extLst>
          </p:cNvPr>
          <p:cNvSpPr/>
          <p:nvPr>
            <p:custDataLst>
              <p:tags r:id="rId32"/>
            </p:custDataLst>
          </p:nvPr>
        </p:nvSpPr>
        <p:spPr>
          <a:xfrm>
            <a:off x="1823893" y="1977336"/>
            <a:ext cx="1636973" cy="1037273"/>
          </a:xfrm>
          <a:prstGeom prst="roundRect">
            <a:avLst>
              <a:gd name="adj" fmla="val 3291"/>
            </a:avLst>
          </a:prstGeom>
          <a:noFill/>
          <a:ln w="12700" cap="flat" cmpd="sng" algn="ctr">
            <a:noFill/>
            <a:prstDash val="solid"/>
            <a:miter lim="800000"/>
          </a:ln>
          <a:effectLst/>
        </p:spPr>
        <p:txBody>
          <a:bodyPr tIns="0" rIns="17996" bIns="0" rtlCol="0" anchor="t"/>
          <a:lstStyle/>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Stratégie de la R&amp;D</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Partenariats de R&amp;D</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Gouvernance des projets</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Recherche</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Propriété intellectuelle</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Développement</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Laboratoire</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Industrialisation</a:t>
            </a:r>
          </a:p>
        </p:txBody>
      </p:sp>
      <p:sp>
        <p:nvSpPr>
          <p:cNvPr id="60" name="Rectangle 59">
            <a:extLst>
              <a:ext uri="{FF2B5EF4-FFF2-40B4-BE49-F238E27FC236}">
                <a16:creationId xmlns:a16="http://schemas.microsoft.com/office/drawing/2014/main" id="{06BAEBC8-E869-4BFD-AC66-71A519C9A8AA}"/>
              </a:ext>
            </a:extLst>
          </p:cNvPr>
          <p:cNvSpPr/>
          <p:nvPr>
            <p:custDataLst>
              <p:tags r:id="rId33"/>
            </p:custDataLst>
          </p:nvPr>
        </p:nvSpPr>
        <p:spPr>
          <a:xfrm>
            <a:off x="1852330" y="1578991"/>
            <a:ext cx="1285006"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0" normalizeH="0" baseline="0" noProof="0">
                <a:ln>
                  <a:noFill/>
                </a:ln>
                <a:solidFill>
                  <a:srgbClr val="0F096C"/>
                </a:solidFill>
                <a:effectLst/>
                <a:uLnTx/>
                <a:uFillTx/>
                <a:latin typeface="Arial"/>
                <a:ea typeface="+mn-ea"/>
                <a:cs typeface="+mn-cs"/>
              </a:rPr>
              <a:t>Recherche et  Innovation</a:t>
            </a:r>
          </a:p>
        </p:txBody>
      </p:sp>
      <p:sp>
        <p:nvSpPr>
          <p:cNvPr id="87" name="Rectangle 86">
            <a:extLst>
              <a:ext uri="{FF2B5EF4-FFF2-40B4-BE49-F238E27FC236}">
                <a16:creationId xmlns:a16="http://schemas.microsoft.com/office/drawing/2014/main" id="{8B4E9B44-734A-48F2-8522-F577E5850CD2}"/>
              </a:ext>
            </a:extLst>
          </p:cNvPr>
          <p:cNvSpPr/>
          <p:nvPr>
            <p:custDataLst>
              <p:tags r:id="rId34"/>
            </p:custDataLst>
          </p:nvPr>
        </p:nvSpPr>
        <p:spPr>
          <a:xfrm>
            <a:off x="3352855" y="1578991"/>
            <a:ext cx="1717066" cy="380104"/>
          </a:xfrm>
          <a:prstGeom prst="rect">
            <a:avLst/>
          </a:prstGeom>
        </p:spPr>
        <p:txBody>
          <a:bodyPr wrap="square">
            <a:spAutoFit/>
          </a:bodyPr>
          <a:lstStyle/>
          <a:p>
            <a:pPr marL="0" marR="0" lvl="0" indent="0" algn="l" defTabSz="609600" rtl="0" eaLnBrk="1" fontAlgn="auto" latinLnBrk="0" hangingPunct="1">
              <a:lnSpc>
                <a:spcPct val="85000"/>
              </a:lnSpc>
              <a:spcBef>
                <a:spcPts val="0"/>
              </a:spcBef>
              <a:spcAft>
                <a:spcPts val="0"/>
              </a:spcAft>
              <a:buClrTx/>
              <a:buSzTx/>
              <a:buFontTx/>
              <a:buNone/>
              <a:tabLst/>
              <a:defRPr/>
            </a:pPr>
            <a:r>
              <a:rPr kumimoji="0" lang="fr-CA" sz="1100" b="1" i="0" u="none" strike="noStrike" kern="1200" cap="none" spc="-40" normalizeH="0" baseline="0" noProof="0">
                <a:ln>
                  <a:noFill/>
                </a:ln>
                <a:solidFill>
                  <a:srgbClr val="0F096C"/>
                </a:solidFill>
                <a:effectLst/>
                <a:uLnTx/>
                <a:uFillTx/>
                <a:latin typeface="Arial"/>
                <a:ea typeface="+mn-ea"/>
                <a:cs typeface="+mn-cs"/>
              </a:rPr>
              <a:t>Planification </a:t>
            </a:r>
            <a:br>
              <a:rPr kumimoji="0" lang="fr-CA" sz="1100" b="1" i="0" u="none" strike="noStrike" kern="1200" cap="none" spc="-40" normalizeH="0" baseline="0" noProof="0">
                <a:ln>
                  <a:noFill/>
                </a:ln>
                <a:solidFill>
                  <a:srgbClr val="0F096C"/>
                </a:solidFill>
                <a:effectLst/>
                <a:uLnTx/>
                <a:uFillTx/>
                <a:latin typeface="Arial"/>
                <a:ea typeface="+mn-ea"/>
                <a:cs typeface="+mn-cs"/>
              </a:rPr>
            </a:br>
            <a:r>
              <a:rPr kumimoji="0" lang="fr-CA" sz="1100" b="1" i="0" u="none" strike="noStrike" kern="1200" cap="none" spc="-40" normalizeH="0" baseline="0" noProof="0">
                <a:ln>
                  <a:noFill/>
                </a:ln>
                <a:solidFill>
                  <a:srgbClr val="0F096C"/>
                </a:solidFill>
                <a:effectLst/>
                <a:uLnTx/>
                <a:uFillTx/>
                <a:latin typeface="Arial"/>
                <a:ea typeface="+mn-ea"/>
                <a:cs typeface="+mn-cs"/>
              </a:rPr>
              <a:t>énergétique intégrée</a:t>
            </a:r>
          </a:p>
        </p:txBody>
      </p:sp>
      <p:sp>
        <p:nvSpPr>
          <p:cNvPr id="68" name="Rectangle : coins arrondis 67">
            <a:extLst>
              <a:ext uri="{FF2B5EF4-FFF2-40B4-BE49-F238E27FC236}">
                <a16:creationId xmlns:a16="http://schemas.microsoft.com/office/drawing/2014/main" id="{34E74F08-2450-4C1A-B52C-4357A729D3DA}"/>
              </a:ext>
            </a:extLst>
          </p:cNvPr>
          <p:cNvSpPr/>
          <p:nvPr>
            <p:custDataLst>
              <p:tags r:id="rId35"/>
            </p:custDataLst>
          </p:nvPr>
        </p:nvSpPr>
        <p:spPr>
          <a:xfrm>
            <a:off x="361950" y="654539"/>
            <a:ext cx="3024904" cy="400667"/>
          </a:xfrm>
          <a:prstGeom prst="roundRect">
            <a:avLst>
              <a:gd name="adj" fmla="val 49999"/>
            </a:avLst>
          </a:prstGeom>
          <a:solidFill>
            <a:srgbClr val="ECF5FF"/>
          </a:solidFill>
          <a:ln w="444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1" i="0" u="none" strike="noStrike" kern="1200" cap="none" spc="0" normalizeH="0" baseline="0" noProof="0">
                <a:ln>
                  <a:noFill/>
                </a:ln>
                <a:solidFill>
                  <a:srgbClr val="83A2D9"/>
                </a:solidFill>
                <a:effectLst/>
                <a:uLnTx/>
                <a:uFillTx/>
                <a:latin typeface="Arial" panose="020B0604020202020204" pitchFamily="34" charset="0"/>
                <a:ea typeface="+mn-ea"/>
                <a:cs typeface="Arial" panose="020B0604020202020204" pitchFamily="34" charset="0"/>
              </a:rPr>
              <a:t>Élaborer des stratégies</a:t>
            </a:r>
          </a:p>
        </p:txBody>
      </p:sp>
      <p:sp>
        <p:nvSpPr>
          <p:cNvPr id="69" name="Rectangle : coins arrondis 68">
            <a:extLst>
              <a:ext uri="{FF2B5EF4-FFF2-40B4-BE49-F238E27FC236}">
                <a16:creationId xmlns:a16="http://schemas.microsoft.com/office/drawing/2014/main" id="{19E32B12-0BC2-4AD2-AA54-00109A44A38B}"/>
              </a:ext>
            </a:extLst>
          </p:cNvPr>
          <p:cNvSpPr/>
          <p:nvPr>
            <p:custDataLst>
              <p:tags r:id="rId36"/>
            </p:custDataLst>
          </p:nvPr>
        </p:nvSpPr>
        <p:spPr>
          <a:xfrm>
            <a:off x="3386853" y="654539"/>
            <a:ext cx="1546219" cy="400667"/>
          </a:xfrm>
          <a:prstGeom prst="roundRect">
            <a:avLst>
              <a:gd name="adj" fmla="val 49999"/>
            </a:avLst>
          </a:prstGeom>
          <a:solidFill>
            <a:srgbClr val="ECF5FF"/>
          </a:solidFill>
          <a:ln w="444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1" i="0" u="none" strike="noStrike" kern="1200" cap="none" spc="0" normalizeH="0" baseline="0" noProof="0">
                <a:ln>
                  <a:noFill/>
                </a:ln>
                <a:solidFill>
                  <a:srgbClr val="83A2D9"/>
                </a:solidFill>
                <a:effectLst/>
                <a:uLnTx/>
                <a:uFillTx/>
                <a:latin typeface="Arial" panose="020B0604020202020204" pitchFamily="34" charset="0"/>
                <a:ea typeface="+mn-ea"/>
                <a:cs typeface="Arial" panose="020B0604020202020204" pitchFamily="34" charset="0"/>
              </a:rPr>
              <a:t>Prioriser et planifier</a:t>
            </a:r>
          </a:p>
        </p:txBody>
      </p:sp>
      <p:sp>
        <p:nvSpPr>
          <p:cNvPr id="70" name="Rectangle : coins arrondis 69">
            <a:extLst>
              <a:ext uri="{FF2B5EF4-FFF2-40B4-BE49-F238E27FC236}">
                <a16:creationId xmlns:a16="http://schemas.microsoft.com/office/drawing/2014/main" id="{9C99C202-7DE3-405C-B31F-A1B87D84BF13}"/>
              </a:ext>
            </a:extLst>
          </p:cNvPr>
          <p:cNvSpPr/>
          <p:nvPr>
            <p:custDataLst>
              <p:tags r:id="rId37"/>
            </p:custDataLst>
          </p:nvPr>
        </p:nvSpPr>
        <p:spPr>
          <a:xfrm>
            <a:off x="6438207" y="654539"/>
            <a:ext cx="5544243" cy="400667"/>
          </a:xfrm>
          <a:prstGeom prst="roundRect">
            <a:avLst>
              <a:gd name="adj" fmla="val 49999"/>
            </a:avLst>
          </a:prstGeom>
          <a:solidFill>
            <a:srgbClr val="ECF5FF"/>
          </a:solidFill>
          <a:ln w="444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1" i="0" u="none" strike="noStrike" kern="1200" cap="none" spc="0" normalizeH="0" baseline="0" noProof="0">
                <a:ln>
                  <a:noFill/>
                </a:ln>
                <a:solidFill>
                  <a:srgbClr val="83A2D9"/>
                </a:solidFill>
                <a:effectLst/>
                <a:uLnTx/>
                <a:uFillTx/>
                <a:latin typeface="Arial" panose="020B0604020202020204" pitchFamily="34" charset="0"/>
                <a:ea typeface="+mn-ea"/>
                <a:cs typeface="Arial" panose="020B0604020202020204" pitchFamily="34" charset="0"/>
              </a:rPr>
              <a:t>Exploiter et commercialiser</a:t>
            </a:r>
          </a:p>
        </p:txBody>
      </p:sp>
      <p:sp>
        <p:nvSpPr>
          <p:cNvPr id="71" name="Rectangle : coins arrondis 70">
            <a:extLst>
              <a:ext uri="{FF2B5EF4-FFF2-40B4-BE49-F238E27FC236}">
                <a16:creationId xmlns:a16="http://schemas.microsoft.com/office/drawing/2014/main" id="{73A0D981-579B-4D7B-96BC-57388D0E90E7}"/>
              </a:ext>
            </a:extLst>
          </p:cNvPr>
          <p:cNvSpPr/>
          <p:nvPr>
            <p:custDataLst>
              <p:tags r:id="rId38"/>
            </p:custDataLst>
          </p:nvPr>
        </p:nvSpPr>
        <p:spPr>
          <a:xfrm>
            <a:off x="4938713" y="654539"/>
            <a:ext cx="1499042" cy="400667"/>
          </a:xfrm>
          <a:prstGeom prst="roundRect">
            <a:avLst>
              <a:gd name="adj" fmla="val 49999"/>
            </a:avLst>
          </a:prstGeom>
          <a:solidFill>
            <a:srgbClr val="ECF5FF"/>
          </a:solidFill>
          <a:ln w="444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1" i="0" u="none" strike="noStrike" kern="1200" cap="none" spc="0" normalizeH="0" baseline="0" noProof="0">
                <a:ln>
                  <a:noFill/>
                </a:ln>
                <a:solidFill>
                  <a:srgbClr val="83A2D9"/>
                </a:solidFill>
                <a:effectLst/>
                <a:uLnTx/>
                <a:uFillTx/>
                <a:latin typeface="Arial" panose="020B0604020202020204" pitchFamily="34" charset="0"/>
                <a:ea typeface="+mn-ea"/>
                <a:cs typeface="Arial" panose="020B0604020202020204" pitchFamily="34" charset="0"/>
              </a:rPr>
              <a:t>Concevoir et construire</a:t>
            </a:r>
          </a:p>
        </p:txBody>
      </p:sp>
      <p:grpSp>
        <p:nvGrpSpPr>
          <p:cNvPr id="5" name="Groupe 4">
            <a:extLst>
              <a:ext uri="{FF2B5EF4-FFF2-40B4-BE49-F238E27FC236}">
                <a16:creationId xmlns:a16="http://schemas.microsoft.com/office/drawing/2014/main" id="{3E251C5C-5B69-45E5-DFBC-75818FACB6BA}"/>
              </a:ext>
            </a:extLst>
          </p:cNvPr>
          <p:cNvGrpSpPr/>
          <p:nvPr>
            <p:custDataLst>
              <p:tags r:id="rId39"/>
            </p:custDataLst>
          </p:nvPr>
        </p:nvGrpSpPr>
        <p:grpSpPr>
          <a:xfrm>
            <a:off x="359569" y="538582"/>
            <a:ext cx="11632748" cy="627841"/>
            <a:chOff x="348656" y="643662"/>
            <a:chExt cx="11643661" cy="627841"/>
          </a:xfrm>
        </p:grpSpPr>
        <p:cxnSp>
          <p:nvCxnSpPr>
            <p:cNvPr id="76" name="Connecteur droit 75">
              <a:extLst>
                <a:ext uri="{FF2B5EF4-FFF2-40B4-BE49-F238E27FC236}">
                  <a16:creationId xmlns:a16="http://schemas.microsoft.com/office/drawing/2014/main" id="{C9EDD0F7-3DE7-4DC0-9187-CD7CFF04E1BD}"/>
                </a:ext>
              </a:extLst>
            </p:cNvPr>
            <p:cNvCxnSpPr>
              <a:cxnSpLocks/>
              <a:stCxn id="98" idx="2"/>
            </p:cNvCxnSpPr>
            <p:nvPr/>
          </p:nvCxnSpPr>
          <p:spPr>
            <a:xfrm>
              <a:off x="534198" y="1158360"/>
              <a:ext cx="2688539" cy="2295"/>
            </a:xfrm>
            <a:prstGeom prst="line">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90" name="Connecteur droit 89">
              <a:extLst>
                <a:ext uri="{FF2B5EF4-FFF2-40B4-BE49-F238E27FC236}">
                  <a16:creationId xmlns:a16="http://schemas.microsoft.com/office/drawing/2014/main" id="{F14CF637-0BB7-4E02-AFAF-3D3700DFF68C}"/>
                </a:ext>
              </a:extLst>
            </p:cNvPr>
            <p:cNvCxnSpPr>
              <a:cxnSpLocks/>
            </p:cNvCxnSpPr>
            <p:nvPr/>
          </p:nvCxnSpPr>
          <p:spPr>
            <a:xfrm>
              <a:off x="3554752" y="758600"/>
              <a:ext cx="1219153" cy="0"/>
            </a:xfrm>
            <a:prstGeom prst="line">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cxnSp>
        <p:sp>
          <p:nvSpPr>
            <p:cNvPr id="92" name="Arc 91">
              <a:extLst>
                <a:ext uri="{FF2B5EF4-FFF2-40B4-BE49-F238E27FC236}">
                  <a16:creationId xmlns:a16="http://schemas.microsoft.com/office/drawing/2014/main" id="{C417597E-74CD-4983-A17F-4131F863E4AA}"/>
                </a:ext>
              </a:extLst>
            </p:cNvPr>
            <p:cNvSpPr/>
            <p:nvPr/>
          </p:nvSpPr>
          <p:spPr>
            <a:xfrm rot="17063251" flipV="1">
              <a:off x="4466984" y="806553"/>
              <a:ext cx="515162" cy="414738"/>
            </a:xfrm>
            <a:prstGeom prst="arc">
              <a:avLst>
                <a:gd name="adj1" fmla="val 17814804"/>
                <a:gd name="adj2" fmla="val 232202"/>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Arc 94">
              <a:extLst>
                <a:ext uri="{FF2B5EF4-FFF2-40B4-BE49-F238E27FC236}">
                  <a16:creationId xmlns:a16="http://schemas.microsoft.com/office/drawing/2014/main" id="{C0246C3B-A738-4CD9-A88D-876D70E9AA6E}"/>
                </a:ext>
              </a:extLst>
            </p:cNvPr>
            <p:cNvSpPr/>
            <p:nvPr/>
          </p:nvSpPr>
          <p:spPr>
            <a:xfrm rot="16550950" flipH="1">
              <a:off x="4880710" y="696656"/>
              <a:ext cx="515162" cy="414738"/>
            </a:xfrm>
            <a:prstGeom prst="arc">
              <a:avLst>
                <a:gd name="adj1" fmla="val 17522572"/>
                <a:gd name="adj2" fmla="val 309160"/>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7" name="Connecteur droit 96">
              <a:extLst>
                <a:ext uri="{FF2B5EF4-FFF2-40B4-BE49-F238E27FC236}">
                  <a16:creationId xmlns:a16="http://schemas.microsoft.com/office/drawing/2014/main" id="{096BBCE6-4D00-4CB1-8485-8EAD2F71710D}"/>
                </a:ext>
              </a:extLst>
            </p:cNvPr>
            <p:cNvCxnSpPr>
              <a:cxnSpLocks/>
              <a:stCxn id="95" idx="2"/>
            </p:cNvCxnSpPr>
            <p:nvPr/>
          </p:nvCxnSpPr>
          <p:spPr>
            <a:xfrm flipV="1">
              <a:off x="5135167" y="1159415"/>
              <a:ext cx="1105626" cy="1610"/>
            </a:xfrm>
            <a:prstGeom prst="line">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cxnSp>
        <p:sp>
          <p:nvSpPr>
            <p:cNvPr id="99" name="Arc 98">
              <a:extLst>
                <a:ext uri="{FF2B5EF4-FFF2-40B4-BE49-F238E27FC236}">
                  <a16:creationId xmlns:a16="http://schemas.microsoft.com/office/drawing/2014/main" id="{C5569602-76FF-47C7-8D85-E617DE717FD4}"/>
                </a:ext>
              </a:extLst>
            </p:cNvPr>
            <p:cNvSpPr/>
            <p:nvPr/>
          </p:nvSpPr>
          <p:spPr>
            <a:xfrm rot="4748559">
              <a:off x="5969591" y="695708"/>
              <a:ext cx="515162" cy="414738"/>
            </a:xfrm>
            <a:prstGeom prst="arc">
              <a:avLst>
                <a:gd name="adj1" fmla="val 17522241"/>
                <a:gd name="adj2" fmla="val 494639"/>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Arc 99">
              <a:extLst>
                <a:ext uri="{FF2B5EF4-FFF2-40B4-BE49-F238E27FC236}">
                  <a16:creationId xmlns:a16="http://schemas.microsoft.com/office/drawing/2014/main" id="{788D0035-C3CC-49F1-A283-809924C04047}"/>
                </a:ext>
              </a:extLst>
            </p:cNvPr>
            <p:cNvSpPr/>
            <p:nvPr/>
          </p:nvSpPr>
          <p:spPr>
            <a:xfrm rot="4536749" flipH="1" flipV="1">
              <a:off x="6386393" y="807737"/>
              <a:ext cx="512718" cy="414738"/>
            </a:xfrm>
            <a:prstGeom prst="arc">
              <a:avLst>
                <a:gd name="adj1" fmla="val 17522241"/>
                <a:gd name="adj2" fmla="val 232202"/>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2" name="Connecteur droit 101">
              <a:extLst>
                <a:ext uri="{FF2B5EF4-FFF2-40B4-BE49-F238E27FC236}">
                  <a16:creationId xmlns:a16="http://schemas.microsoft.com/office/drawing/2014/main" id="{4E0CAD44-A6B3-4D03-87F3-372308EFED2E}"/>
                </a:ext>
              </a:extLst>
            </p:cNvPr>
            <p:cNvCxnSpPr>
              <a:cxnSpLocks/>
            </p:cNvCxnSpPr>
            <p:nvPr/>
          </p:nvCxnSpPr>
          <p:spPr>
            <a:xfrm>
              <a:off x="6586538" y="760841"/>
              <a:ext cx="5243512" cy="0"/>
            </a:xfrm>
            <a:prstGeom prst="line">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cxnSp>
        <p:sp>
          <p:nvSpPr>
            <p:cNvPr id="105" name="Arc 104">
              <a:extLst>
                <a:ext uri="{FF2B5EF4-FFF2-40B4-BE49-F238E27FC236}">
                  <a16:creationId xmlns:a16="http://schemas.microsoft.com/office/drawing/2014/main" id="{68EAF002-F173-4272-BA05-53BADEDC61E2}"/>
                </a:ext>
              </a:extLst>
            </p:cNvPr>
            <p:cNvSpPr/>
            <p:nvPr/>
          </p:nvSpPr>
          <p:spPr>
            <a:xfrm rot="17011300" flipV="1">
              <a:off x="11536146" y="796791"/>
              <a:ext cx="493133" cy="419209"/>
            </a:xfrm>
            <a:prstGeom prst="arc">
              <a:avLst>
                <a:gd name="adj1" fmla="val 17443607"/>
                <a:gd name="adj2" fmla="val 232202"/>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Arc 97">
              <a:extLst>
                <a:ext uri="{FF2B5EF4-FFF2-40B4-BE49-F238E27FC236}">
                  <a16:creationId xmlns:a16="http://schemas.microsoft.com/office/drawing/2014/main" id="{8B699E73-7206-F462-5B2C-CD4777A6F7D4}"/>
                </a:ext>
              </a:extLst>
            </p:cNvPr>
            <p:cNvSpPr/>
            <p:nvPr/>
          </p:nvSpPr>
          <p:spPr>
            <a:xfrm rot="17388857" flipH="1">
              <a:off x="301097" y="691221"/>
              <a:ext cx="519735" cy="424618"/>
            </a:xfrm>
            <a:prstGeom prst="arc">
              <a:avLst>
                <a:gd name="adj1" fmla="val 17351015"/>
                <a:gd name="adj2" fmla="val 829419"/>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2" name="Rectangle : coins arrondis 111">
            <a:extLst>
              <a:ext uri="{FF2B5EF4-FFF2-40B4-BE49-F238E27FC236}">
                <a16:creationId xmlns:a16="http://schemas.microsoft.com/office/drawing/2014/main" id="{FBDAABD4-D41A-4CED-9A19-C49BDA525FEC}"/>
              </a:ext>
            </a:extLst>
          </p:cNvPr>
          <p:cNvSpPr/>
          <p:nvPr>
            <p:custDataLst>
              <p:tags r:id="rId40"/>
            </p:custDataLst>
          </p:nvPr>
        </p:nvSpPr>
        <p:spPr>
          <a:xfrm>
            <a:off x="3333805" y="1977336"/>
            <a:ext cx="2140725" cy="1171626"/>
          </a:xfrm>
          <a:prstGeom prst="roundRect">
            <a:avLst>
              <a:gd name="adj" fmla="val 3291"/>
            </a:avLst>
          </a:prstGeom>
          <a:noFill/>
          <a:ln w="12700" cap="flat" cmpd="sng" algn="ctr">
            <a:noFill/>
            <a:prstDash val="solid"/>
            <a:miter lim="800000"/>
          </a:ln>
          <a:effectLst/>
        </p:spPr>
        <p:txBody>
          <a:bodyPr tIns="0" rIns="17996" bIns="0" rtlCol="0" anchor="t"/>
          <a:lstStyle/>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Planification de</a:t>
            </a:r>
            <a:b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b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l’évolution du réseau </a:t>
            </a: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Stratégies d’investissements</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Gestion de l’offre et la demande énergétique</a:t>
            </a:r>
          </a:p>
          <a:p>
            <a:pPr marL="87296" marR="0" lvl="0" indent="-87296"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Approvisionnement énergétique</a:t>
            </a:r>
          </a:p>
          <a:p>
            <a:pPr marL="0" marR="0" lvl="0" indent="0" algn="l" defTabSz="914217" rtl="0" eaLnBrk="1" fontAlgn="auto" latinLnBrk="0" hangingPunct="1">
              <a:lnSpc>
                <a:spcPct val="80000"/>
              </a:lnSpc>
              <a:spcBef>
                <a:spcPts val="0"/>
              </a:spcBef>
              <a:spcAft>
                <a:spcPts val="0"/>
              </a:spcAft>
              <a:buClrTx/>
              <a:buSzTx/>
              <a:buFontTx/>
              <a:buNone/>
              <a:tabLst/>
              <a:defRPr/>
            </a:pPr>
            <a:endPar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endParaRPr>
          </a:p>
          <a:p>
            <a:pPr marL="95250" marR="0" lvl="0" indent="-95250" algn="l" defTabSz="914217" rtl="0" eaLnBrk="1" fontAlgn="auto" latinLnBrk="0" hangingPunct="1">
              <a:lnSpc>
                <a:spcPct val="80000"/>
              </a:lnSpc>
              <a:spcBef>
                <a:spcPts val="0"/>
              </a:spcBef>
              <a:spcAft>
                <a:spcPts val="0"/>
              </a:spcAft>
              <a:buClrTx/>
              <a:buSzTx/>
              <a:buFont typeface="Arial" panose="020B0604020202020204" pitchFamily="34" charset="0"/>
              <a:buChar char="•"/>
              <a:tabLst/>
              <a:defRPr/>
            </a:pPr>
            <a:endParaRPr kumimoji="0" lang="fr-CA" sz="1000" b="0" i="0" u="none" strike="noStrike" kern="0" cap="none" spc="0" normalizeH="0" baseline="0" noProof="0">
              <a:ln>
                <a:noFill/>
              </a:ln>
              <a:solidFill>
                <a:srgbClr val="0F096C"/>
              </a:solidFill>
              <a:effectLst/>
              <a:uLnTx/>
              <a:uFillTx/>
              <a:latin typeface="Arial Narrow" panose="020B0606020202030204" pitchFamily="34" charset="0"/>
              <a:ea typeface="+mn-ea"/>
              <a:cs typeface="+mn-cs"/>
            </a:endParaRPr>
          </a:p>
        </p:txBody>
      </p:sp>
      <p:sp>
        <p:nvSpPr>
          <p:cNvPr id="117" name="Titre 1">
            <a:extLst>
              <a:ext uri="{FF2B5EF4-FFF2-40B4-BE49-F238E27FC236}">
                <a16:creationId xmlns:a16="http://schemas.microsoft.com/office/drawing/2014/main" id="{2DC3D25E-3857-41B8-8B82-DA0B0D0E8487}"/>
              </a:ext>
            </a:extLst>
          </p:cNvPr>
          <p:cNvSpPr txBox="1">
            <a:spLocks/>
          </p:cNvSpPr>
          <p:nvPr>
            <p:custDataLst>
              <p:tags r:id="rId41"/>
            </p:custDataLst>
          </p:nvPr>
        </p:nvSpPr>
        <p:spPr>
          <a:xfrm>
            <a:off x="76669" y="141019"/>
            <a:ext cx="12032762" cy="368206"/>
          </a:xfrm>
          <a:prstGeom prst="rect">
            <a:avLst/>
          </a:prstGeom>
        </p:spPr>
        <p:txBody>
          <a:bodyPr vert="horz" lIns="91440" tIns="45720" rIns="91440" bIns="45720" rtlCol="0" anchor="ctr">
            <a:noAutofit/>
          </a:bodyPr>
          <a:lstStyle>
            <a:lvl1pPr algn="ctr" defTabSz="914217">
              <a:lnSpc>
                <a:spcPct val="90000"/>
              </a:lnSpc>
              <a:spcBef>
                <a:spcPct val="0"/>
              </a:spcBef>
              <a:buNone/>
              <a:defRPr sz="2000" b="1">
                <a:solidFill>
                  <a:srgbClr val="2F5597"/>
                </a:solidFill>
                <a:latin typeface="+mj-lt"/>
                <a:ea typeface="+mj-ea"/>
                <a:cs typeface="+mj-cs"/>
              </a:defRPr>
            </a:lvl1pPr>
          </a:lstStyle>
          <a:p>
            <a:pPr marL="0" marR="0" lvl="0" indent="0" algn="ctr" defTabSz="914217" rtl="0" eaLnBrk="1" fontAlgn="auto" latinLnBrk="0" hangingPunct="1">
              <a:lnSpc>
                <a:spcPct val="90000"/>
              </a:lnSpc>
              <a:spcBef>
                <a:spcPct val="0"/>
              </a:spcBef>
              <a:spcAft>
                <a:spcPts val="0"/>
              </a:spcAft>
              <a:buClrTx/>
              <a:buSzTx/>
              <a:buFontTx/>
              <a:buNone/>
              <a:tabLst/>
              <a:defRPr/>
            </a:pPr>
            <a:r>
              <a:rPr kumimoji="0" lang="fr-CA" sz="2400" b="1" i="0" u="none" strike="noStrike" kern="1200" cap="none" spc="0" normalizeH="0" baseline="0" noProof="0">
                <a:ln>
                  <a:noFill/>
                </a:ln>
                <a:solidFill>
                  <a:srgbClr val="2F5597"/>
                </a:solidFill>
                <a:effectLst/>
                <a:uLnTx/>
                <a:uFillTx/>
                <a:latin typeface="Calibri Light" panose="020F0302020204030204"/>
                <a:ea typeface="+mj-ea"/>
                <a:cs typeface="+mj-cs"/>
              </a:rPr>
              <a:t>Capacités d’affaires </a:t>
            </a:r>
          </a:p>
        </p:txBody>
      </p:sp>
      <p:pic>
        <p:nvPicPr>
          <p:cNvPr id="120" name="Image 119" descr="Logo Hydro-Québec.">
            <a:extLst>
              <a:ext uri="{FF2B5EF4-FFF2-40B4-BE49-F238E27FC236}">
                <a16:creationId xmlns:a16="http://schemas.microsoft.com/office/drawing/2014/main" id="{BEAD9348-A8FF-4EF9-9195-3B8D1578D958}"/>
              </a:ext>
            </a:extLst>
          </p:cNvPr>
          <p:cNvPicPr>
            <a:picLocks noChangeAspect="1"/>
          </p:cNvPicPr>
          <p:nvPr>
            <p:custDataLst>
              <p:tags r:id="rId42"/>
            </p:custDataLst>
          </p:nvPr>
        </p:nvPicPr>
        <p:blipFill>
          <a:blip r:embed="rId56" cstate="print">
            <a:extLst>
              <a:ext uri="{28A0092B-C50C-407E-A947-70E740481C1C}">
                <a14:useLocalDpi xmlns:a14="http://schemas.microsoft.com/office/drawing/2010/main" val="0"/>
              </a:ext>
            </a:extLst>
          </a:blip>
          <a:stretch>
            <a:fillRect/>
          </a:stretch>
        </p:blipFill>
        <p:spPr>
          <a:xfrm>
            <a:off x="10661898" y="57478"/>
            <a:ext cx="1245015" cy="585910"/>
          </a:xfrm>
          <a:prstGeom prst="rect">
            <a:avLst/>
          </a:prstGeom>
        </p:spPr>
      </p:pic>
      <p:sp>
        <p:nvSpPr>
          <p:cNvPr id="96" name="ZoneTexte 95">
            <a:extLst>
              <a:ext uri="{FF2B5EF4-FFF2-40B4-BE49-F238E27FC236}">
                <a16:creationId xmlns:a16="http://schemas.microsoft.com/office/drawing/2014/main" id="{5A4A49AE-B276-4995-AD4D-933545569701}"/>
              </a:ext>
            </a:extLst>
          </p:cNvPr>
          <p:cNvSpPr txBox="1"/>
          <p:nvPr>
            <p:custDataLst>
              <p:tags r:id="rId43"/>
            </p:custDataLst>
          </p:nvPr>
        </p:nvSpPr>
        <p:spPr>
          <a:xfrm rot="16200000">
            <a:off x="-254083" y="734492"/>
            <a:ext cx="834889" cy="161583"/>
          </a:xfrm>
          <a:prstGeom prst="rect">
            <a:avLst/>
          </a:prstGeom>
          <a:noFill/>
        </p:spPr>
        <p:txBody>
          <a:bodyPr wrap="square" tIns="0" bIns="0"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r-CA" sz="700" b="0" i="0" u="none" strike="noStrike" kern="1200" cap="none" spc="150" normalizeH="0" baseline="0" noProof="0">
                <a:ln>
                  <a:noFill/>
                </a:ln>
                <a:solidFill>
                  <a:srgbClr val="0E75E5">
                    <a:lumMod val="75000"/>
                  </a:srgbClr>
                </a:solidFill>
                <a:effectLst/>
                <a:uLnTx/>
                <a:uFillTx/>
                <a:latin typeface="Arial Narrow" panose="020B0606020202030204" pitchFamily="34" charset="0"/>
                <a:ea typeface="+mn-ea"/>
                <a:cs typeface="+mn-cs"/>
              </a:rPr>
              <a:t>Chaîne</a:t>
            </a:r>
            <a:br>
              <a:rPr kumimoji="0" lang="fr-CA" sz="700" b="0" i="0" u="none" strike="noStrike" kern="1200" cap="none" spc="150" normalizeH="0" baseline="0" noProof="0">
                <a:ln>
                  <a:noFill/>
                </a:ln>
                <a:solidFill>
                  <a:srgbClr val="0E75E5">
                    <a:lumMod val="75000"/>
                  </a:srgbClr>
                </a:solidFill>
                <a:effectLst/>
                <a:uLnTx/>
                <a:uFillTx/>
                <a:latin typeface="Arial Narrow" panose="020B0606020202030204" pitchFamily="34" charset="0"/>
                <a:ea typeface="+mn-ea"/>
                <a:cs typeface="+mn-cs"/>
              </a:rPr>
            </a:br>
            <a:r>
              <a:rPr kumimoji="0" lang="fr-CA" sz="700" b="0" i="0" u="none" strike="noStrike" kern="1200" cap="none" spc="150" normalizeH="0" baseline="0" noProof="0">
                <a:ln>
                  <a:noFill/>
                </a:ln>
                <a:solidFill>
                  <a:srgbClr val="0E75E5">
                    <a:lumMod val="75000"/>
                  </a:srgbClr>
                </a:solidFill>
                <a:effectLst/>
                <a:uLnTx/>
                <a:uFillTx/>
                <a:latin typeface="Arial Narrow" panose="020B0606020202030204" pitchFamily="34" charset="0"/>
                <a:ea typeface="+mn-ea"/>
                <a:cs typeface="+mn-cs"/>
              </a:rPr>
              <a:t>de valeur</a:t>
            </a:r>
          </a:p>
        </p:txBody>
      </p:sp>
      <p:sp>
        <p:nvSpPr>
          <p:cNvPr id="88" name="Arc 87">
            <a:extLst>
              <a:ext uri="{FF2B5EF4-FFF2-40B4-BE49-F238E27FC236}">
                <a16:creationId xmlns:a16="http://schemas.microsoft.com/office/drawing/2014/main" id="{B1B2FC23-863F-94B7-F535-439DA9048886}"/>
              </a:ext>
            </a:extLst>
          </p:cNvPr>
          <p:cNvSpPr/>
          <p:nvPr>
            <p:custDataLst>
              <p:tags r:id="rId44"/>
            </p:custDataLst>
          </p:nvPr>
        </p:nvSpPr>
        <p:spPr>
          <a:xfrm rot="4748559">
            <a:off x="2924143" y="592939"/>
            <a:ext cx="515162" cy="414738"/>
          </a:xfrm>
          <a:prstGeom prst="arc">
            <a:avLst>
              <a:gd name="adj1" fmla="val 17522241"/>
              <a:gd name="adj2" fmla="val 494639"/>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Arc 90">
            <a:extLst>
              <a:ext uri="{FF2B5EF4-FFF2-40B4-BE49-F238E27FC236}">
                <a16:creationId xmlns:a16="http://schemas.microsoft.com/office/drawing/2014/main" id="{C6752F7B-3627-0485-FDEA-F30C8543C6E6}"/>
              </a:ext>
            </a:extLst>
          </p:cNvPr>
          <p:cNvSpPr/>
          <p:nvPr>
            <p:custDataLst>
              <p:tags r:id="rId45"/>
            </p:custDataLst>
          </p:nvPr>
        </p:nvSpPr>
        <p:spPr>
          <a:xfrm rot="4536749" flipH="1" flipV="1">
            <a:off x="3340945" y="702587"/>
            <a:ext cx="512718" cy="414738"/>
          </a:xfrm>
          <a:prstGeom prst="arc">
            <a:avLst>
              <a:gd name="adj1" fmla="val 17522241"/>
              <a:gd name="adj2" fmla="val 363403"/>
            </a:avLst>
          </a:prstGeom>
          <a:ln w="12700" cap="rnd">
            <a:solidFill>
              <a:schemeClr val="accent2"/>
            </a:solidFill>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Ellipse 122">
            <a:extLst>
              <a:ext uri="{FF2B5EF4-FFF2-40B4-BE49-F238E27FC236}">
                <a16:creationId xmlns:a16="http://schemas.microsoft.com/office/drawing/2014/main" id="{7F95D848-4268-CB1B-B6E6-C867067EA7B9}"/>
              </a:ext>
            </a:extLst>
          </p:cNvPr>
          <p:cNvSpPr/>
          <p:nvPr>
            <p:custDataLst>
              <p:tags r:id="rId46"/>
            </p:custDataLst>
          </p:nvPr>
        </p:nvSpPr>
        <p:spPr>
          <a:xfrm>
            <a:off x="11955298" y="816793"/>
            <a:ext cx="75730" cy="839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Ellipse 128">
            <a:extLst>
              <a:ext uri="{FF2B5EF4-FFF2-40B4-BE49-F238E27FC236}">
                <a16:creationId xmlns:a16="http://schemas.microsoft.com/office/drawing/2014/main" id="{6597564E-C1F2-FB3E-DCE7-FDF476192E65}"/>
              </a:ext>
            </a:extLst>
          </p:cNvPr>
          <p:cNvSpPr/>
          <p:nvPr>
            <p:custDataLst>
              <p:tags r:id="rId47"/>
            </p:custDataLst>
          </p:nvPr>
        </p:nvSpPr>
        <p:spPr>
          <a:xfrm>
            <a:off x="303801" y="797369"/>
            <a:ext cx="75730" cy="839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ZoneTexte 3">
            <a:extLst>
              <a:ext uri="{FF2B5EF4-FFF2-40B4-BE49-F238E27FC236}">
                <a16:creationId xmlns:a16="http://schemas.microsoft.com/office/drawing/2014/main" id="{A53C02DC-7169-B50E-5DDC-ED3EBA8C95A2}"/>
              </a:ext>
            </a:extLst>
          </p:cNvPr>
          <p:cNvSpPr txBox="1"/>
          <p:nvPr>
            <p:custDataLst>
              <p:tags r:id="rId48"/>
            </p:custDataLst>
          </p:nvPr>
        </p:nvSpPr>
        <p:spPr>
          <a:xfrm>
            <a:off x="11043929" y="6640172"/>
            <a:ext cx="114807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FFC819"/>
                </a:solidFill>
                <a:effectLst/>
                <a:uLnTx/>
                <a:uFillTx/>
                <a:latin typeface="Calibri" panose="020F0502020204030204"/>
                <a:ea typeface="+mn-ea"/>
                <a:cs typeface="+mn-cs"/>
              </a:rPr>
              <a:t>Version 4,  Juin 2024</a:t>
            </a:r>
          </a:p>
        </p:txBody>
      </p:sp>
      <p:sp>
        <p:nvSpPr>
          <p:cNvPr id="93" name="ZoneTexte 92">
            <a:extLst>
              <a:ext uri="{FF2B5EF4-FFF2-40B4-BE49-F238E27FC236}">
                <a16:creationId xmlns:a16="http://schemas.microsoft.com/office/drawing/2014/main" id="{FB78D72D-AF9B-4097-871C-85D7EE5FA0E4}"/>
              </a:ext>
            </a:extLst>
          </p:cNvPr>
          <p:cNvSpPr txBox="1"/>
          <p:nvPr>
            <p:custDataLst>
              <p:tags r:id="rId49"/>
            </p:custDataLst>
          </p:nvPr>
        </p:nvSpPr>
        <p:spPr>
          <a:xfrm rot="16200000">
            <a:off x="-355941" y="1921868"/>
            <a:ext cx="1519886" cy="121444"/>
          </a:xfrm>
          <a:prstGeom prst="rect">
            <a:avLst/>
          </a:prstGeom>
          <a:noFill/>
        </p:spPr>
        <p:txBody>
          <a:bodyPr wrap="square" tIns="0" bIns="0"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r-CA" sz="105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 N2            </a:t>
            </a:r>
            <a:r>
              <a:rPr kumimoji="0" lang="fr-CA" sz="1050" b="1" i="0" u="none" strike="noStrike" kern="1200" cap="none" spc="0" normalizeH="0" baseline="0" noProof="0">
                <a:ln>
                  <a:noFill/>
                </a:ln>
                <a:solidFill>
                  <a:srgbClr val="0F096C"/>
                </a:solidFill>
                <a:effectLst/>
                <a:uLnTx/>
                <a:uFillTx/>
                <a:latin typeface="Arial"/>
                <a:ea typeface="+mn-ea"/>
                <a:cs typeface="+mn-cs"/>
              </a:rPr>
              <a:t>N1</a:t>
            </a:r>
            <a:endParaRPr kumimoji="0" lang="fr-CA" sz="1050" b="0" i="0" u="none" strike="noStrike" kern="0" cap="none" spc="0" normalizeH="0" baseline="0" noProof="0">
              <a:ln>
                <a:noFill/>
              </a:ln>
              <a:solidFill>
                <a:srgbClr val="0F096C"/>
              </a:solidFill>
              <a:effectLst/>
              <a:uLnTx/>
              <a:uFillTx/>
              <a:latin typeface="Arial Narrow" panose="020B0606020202030204" pitchFamily="34" charset="0"/>
              <a:ea typeface="+mn-ea"/>
              <a:cs typeface="+mn-cs"/>
            </a:endParaRPr>
          </a:p>
        </p:txBody>
      </p:sp>
      <p:sp>
        <p:nvSpPr>
          <p:cNvPr id="94" name="ZoneTexte 93">
            <a:extLst>
              <a:ext uri="{FF2B5EF4-FFF2-40B4-BE49-F238E27FC236}">
                <a16:creationId xmlns:a16="http://schemas.microsoft.com/office/drawing/2014/main" id="{325A5661-9DE5-4C0A-9075-6A069F1DFB78}"/>
              </a:ext>
            </a:extLst>
          </p:cNvPr>
          <p:cNvSpPr txBox="1"/>
          <p:nvPr>
            <p:custDataLst>
              <p:tags r:id="rId50"/>
            </p:custDataLst>
          </p:nvPr>
        </p:nvSpPr>
        <p:spPr>
          <a:xfrm rot="16200000">
            <a:off x="-348825" y="5518109"/>
            <a:ext cx="1519886" cy="121444"/>
          </a:xfrm>
          <a:prstGeom prst="rect">
            <a:avLst/>
          </a:prstGeom>
          <a:noFill/>
        </p:spPr>
        <p:txBody>
          <a:bodyPr wrap="square" tIns="0" bIns="0"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r-CA" sz="1050" b="0" i="0" u="none" strike="noStrike" kern="0" cap="none" spc="0" normalizeH="0" baseline="0" noProof="0">
                <a:ln>
                  <a:noFill/>
                </a:ln>
                <a:solidFill>
                  <a:srgbClr val="5B2801"/>
                </a:solidFill>
                <a:effectLst/>
                <a:uLnTx/>
                <a:uFillTx/>
                <a:latin typeface="Arial Narrow" panose="020B0606020202030204" pitchFamily="34" charset="0"/>
                <a:ea typeface="+mn-ea"/>
                <a:cs typeface="+mn-cs"/>
              </a:rPr>
              <a:t>N2</a:t>
            </a:r>
            <a:r>
              <a:rPr kumimoji="0" lang="fr-CA" sz="1050" b="0" i="0" u="none" strike="noStrike" kern="0" cap="none" spc="0" normalizeH="0" baseline="0" noProof="0">
                <a:ln>
                  <a:noFill/>
                </a:ln>
                <a:solidFill>
                  <a:srgbClr val="0F096C"/>
                </a:solidFill>
                <a:effectLst/>
                <a:uLnTx/>
                <a:uFillTx/>
                <a:latin typeface="Arial Narrow" panose="020B0606020202030204" pitchFamily="34" charset="0"/>
                <a:ea typeface="+mn-ea"/>
                <a:cs typeface="+mn-cs"/>
              </a:rPr>
              <a:t>            </a:t>
            </a:r>
            <a:r>
              <a:rPr kumimoji="0" lang="fr-CA" sz="1050" b="1" i="0" u="none" strike="noStrike" kern="1200" cap="none" spc="0" normalizeH="0" baseline="0" noProof="0">
                <a:ln>
                  <a:noFill/>
                </a:ln>
                <a:solidFill>
                  <a:srgbClr val="632B01"/>
                </a:solidFill>
                <a:effectLst/>
                <a:uLnTx/>
                <a:uFillTx/>
                <a:latin typeface="Arial"/>
                <a:ea typeface="+mn-ea"/>
                <a:cs typeface="+mn-cs"/>
              </a:rPr>
              <a:t>N1</a:t>
            </a:r>
            <a:endParaRPr kumimoji="0" lang="fr-CA" sz="1050" b="0" i="0" u="none" strike="noStrike" kern="0" cap="none" spc="0" normalizeH="0" baseline="0" noProof="0">
              <a:ln>
                <a:noFill/>
              </a:ln>
              <a:solidFill>
                <a:srgbClr val="0F096C"/>
              </a:solidFill>
              <a:effectLst/>
              <a:uLnTx/>
              <a:uFillTx/>
              <a:latin typeface="Arial Narrow" panose="020B0606020202030204" pitchFamily="34" charset="0"/>
              <a:ea typeface="+mn-ea"/>
              <a:cs typeface="+mn-cs"/>
            </a:endParaRPr>
          </a:p>
        </p:txBody>
      </p:sp>
      <p:pic>
        <p:nvPicPr>
          <p:cNvPr id="24" name="Graphique 23">
            <a:extLst>
              <a:ext uri="{FF2B5EF4-FFF2-40B4-BE49-F238E27FC236}">
                <a16:creationId xmlns:a16="http://schemas.microsoft.com/office/drawing/2014/main" id="{2AA9341C-BAD9-FF5E-DB81-0785424D2D0F}"/>
              </a:ext>
            </a:extLst>
          </p:cNvPr>
          <p:cNvPicPr>
            <a:picLocks noChangeAspect="1"/>
          </p:cNvPicPr>
          <p:nvPr/>
        </p:nvPicPr>
        <p:blipFill>
          <a:blip r:embed="rId57">
            <a:duotone>
              <a:schemeClr val="accent1">
                <a:shade val="45000"/>
                <a:satMod val="135000"/>
              </a:schemeClr>
              <a:prstClr val="white"/>
            </a:duotone>
            <a:alphaModFix amt="70000"/>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538469" y="1235957"/>
            <a:ext cx="359087" cy="354234"/>
          </a:xfrm>
          <a:prstGeom prst="rect">
            <a:avLst/>
          </a:prstGeom>
        </p:spPr>
      </p:pic>
      <p:pic>
        <p:nvPicPr>
          <p:cNvPr id="35" name="Graphique 34">
            <a:extLst>
              <a:ext uri="{FF2B5EF4-FFF2-40B4-BE49-F238E27FC236}">
                <a16:creationId xmlns:a16="http://schemas.microsoft.com/office/drawing/2014/main" id="{879E45E3-98CF-782D-CFFB-5E0F1C27037B}"/>
              </a:ext>
            </a:extLst>
          </p:cNvPr>
          <p:cNvPicPr>
            <a:picLocks noChangeAspect="1"/>
          </p:cNvPicPr>
          <p:nvPr/>
        </p:nvPicPr>
        <p:blipFill>
          <a:blip r:embed="rId59">
            <a:alphaModFix amt="7000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921222" y="1235799"/>
            <a:ext cx="359087" cy="354234"/>
          </a:xfrm>
          <a:prstGeom prst="rect">
            <a:avLst/>
          </a:prstGeom>
        </p:spPr>
      </p:pic>
      <p:pic>
        <p:nvPicPr>
          <p:cNvPr id="55" name="Graphique 54">
            <a:extLst>
              <a:ext uri="{FF2B5EF4-FFF2-40B4-BE49-F238E27FC236}">
                <a16:creationId xmlns:a16="http://schemas.microsoft.com/office/drawing/2014/main" id="{530DF46D-D439-B112-45A8-FB7A4BDB7BCA}"/>
              </a:ext>
            </a:extLst>
          </p:cNvPr>
          <p:cNvPicPr>
            <a:picLocks noChangeAspect="1"/>
          </p:cNvPicPr>
          <p:nvPr/>
        </p:nvPicPr>
        <p:blipFill>
          <a:blip r:embed="rId61">
            <a:alphaModFix amt="7000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423242" y="1229469"/>
            <a:ext cx="359087" cy="354234"/>
          </a:xfrm>
          <a:prstGeom prst="rect">
            <a:avLst/>
          </a:prstGeom>
        </p:spPr>
      </p:pic>
      <p:pic>
        <p:nvPicPr>
          <p:cNvPr id="74" name="Graphique 73">
            <a:extLst>
              <a:ext uri="{FF2B5EF4-FFF2-40B4-BE49-F238E27FC236}">
                <a16:creationId xmlns:a16="http://schemas.microsoft.com/office/drawing/2014/main" id="{D5304A92-BE3F-10E9-FEEB-C84A3145D04F}"/>
              </a:ext>
            </a:extLst>
          </p:cNvPr>
          <p:cNvPicPr>
            <a:picLocks noChangeAspect="1"/>
          </p:cNvPicPr>
          <p:nvPr/>
        </p:nvPicPr>
        <p:blipFill>
          <a:blip r:embed="rId63">
            <a:alphaModFix amt="7000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5144850" y="1232720"/>
            <a:ext cx="352107" cy="352107"/>
          </a:xfrm>
          <a:prstGeom prst="rect">
            <a:avLst/>
          </a:prstGeom>
        </p:spPr>
      </p:pic>
      <p:pic>
        <p:nvPicPr>
          <p:cNvPr id="77" name="Graphique 76">
            <a:extLst>
              <a:ext uri="{FF2B5EF4-FFF2-40B4-BE49-F238E27FC236}">
                <a16:creationId xmlns:a16="http://schemas.microsoft.com/office/drawing/2014/main" id="{8BDFD3D2-8D44-4B99-C180-EB93CC1E888B}"/>
              </a:ext>
            </a:extLst>
          </p:cNvPr>
          <p:cNvPicPr>
            <a:picLocks noChangeAspect="1"/>
          </p:cNvPicPr>
          <p:nvPr/>
        </p:nvPicPr>
        <p:blipFill>
          <a:blip r:embed="rId65">
            <a:alphaModFix amt="7000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479676" y="1239629"/>
            <a:ext cx="351940" cy="351940"/>
          </a:xfrm>
          <a:prstGeom prst="rect">
            <a:avLst/>
          </a:prstGeom>
        </p:spPr>
      </p:pic>
      <p:pic>
        <p:nvPicPr>
          <p:cNvPr id="79" name="Graphique 78">
            <a:extLst>
              <a:ext uri="{FF2B5EF4-FFF2-40B4-BE49-F238E27FC236}">
                <a16:creationId xmlns:a16="http://schemas.microsoft.com/office/drawing/2014/main" id="{5465FB1A-00E6-F009-7F1F-0B0DA040F467}"/>
              </a:ext>
            </a:extLst>
          </p:cNvPr>
          <p:cNvPicPr>
            <a:picLocks noChangeAspect="1"/>
          </p:cNvPicPr>
          <p:nvPr/>
        </p:nvPicPr>
        <p:blipFill>
          <a:blip r:embed="rId67">
            <a:alphaModFix amt="7000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7944211" y="1241031"/>
            <a:ext cx="355398" cy="350595"/>
          </a:xfrm>
          <a:prstGeom prst="rect">
            <a:avLst/>
          </a:prstGeom>
        </p:spPr>
      </p:pic>
      <p:pic>
        <p:nvPicPr>
          <p:cNvPr id="81" name="Graphique 80">
            <a:extLst>
              <a:ext uri="{FF2B5EF4-FFF2-40B4-BE49-F238E27FC236}">
                <a16:creationId xmlns:a16="http://schemas.microsoft.com/office/drawing/2014/main" id="{8216B66E-17A8-C5CA-8223-8BB1C5202362}"/>
              </a:ext>
            </a:extLst>
          </p:cNvPr>
          <p:cNvPicPr>
            <a:picLocks noChangeAspect="1"/>
          </p:cNvPicPr>
          <p:nvPr/>
        </p:nvPicPr>
        <p:blipFill>
          <a:blip r:embed="rId69">
            <a:alphaModFix amt="7000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9481232" y="1244746"/>
            <a:ext cx="353023" cy="348253"/>
          </a:xfrm>
          <a:prstGeom prst="rect">
            <a:avLst/>
          </a:prstGeom>
        </p:spPr>
      </p:pic>
      <p:pic>
        <p:nvPicPr>
          <p:cNvPr id="83" name="Graphique 82">
            <a:extLst>
              <a:ext uri="{FF2B5EF4-FFF2-40B4-BE49-F238E27FC236}">
                <a16:creationId xmlns:a16="http://schemas.microsoft.com/office/drawing/2014/main" id="{74D6D03D-5925-F8AA-BF85-9352FB06743E}"/>
              </a:ext>
            </a:extLst>
          </p:cNvPr>
          <p:cNvPicPr>
            <a:picLocks noChangeAspect="1"/>
          </p:cNvPicPr>
          <p:nvPr/>
        </p:nvPicPr>
        <p:blipFill>
          <a:blip r:embed="rId71">
            <a:alphaModFix amt="7000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738297" y="1226079"/>
            <a:ext cx="373378" cy="368333"/>
          </a:xfrm>
          <a:prstGeom prst="rect">
            <a:avLst/>
          </a:prstGeom>
        </p:spPr>
      </p:pic>
      <p:pic>
        <p:nvPicPr>
          <p:cNvPr id="85" name="Graphique 84">
            <a:extLst>
              <a:ext uri="{FF2B5EF4-FFF2-40B4-BE49-F238E27FC236}">
                <a16:creationId xmlns:a16="http://schemas.microsoft.com/office/drawing/2014/main" id="{3F92D67A-1416-0480-B3E4-F6FA850FAD30}"/>
              </a:ext>
            </a:extLst>
          </p:cNvPr>
          <p:cNvPicPr>
            <a:picLocks noChangeAspect="1"/>
          </p:cNvPicPr>
          <p:nvPr/>
        </p:nvPicPr>
        <p:blipFill>
          <a:blip r:embed="rId73">
            <a:alphaModFix amt="85000"/>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561882" y="4864807"/>
            <a:ext cx="359087" cy="354235"/>
          </a:xfrm>
          <a:prstGeom prst="rect">
            <a:avLst/>
          </a:prstGeom>
        </p:spPr>
      </p:pic>
      <p:pic>
        <p:nvPicPr>
          <p:cNvPr id="89" name="Graphique 88">
            <a:extLst>
              <a:ext uri="{FF2B5EF4-FFF2-40B4-BE49-F238E27FC236}">
                <a16:creationId xmlns:a16="http://schemas.microsoft.com/office/drawing/2014/main" id="{1FF4B702-E349-9CE1-263D-7DD4B80E1822}"/>
              </a:ext>
            </a:extLst>
          </p:cNvPr>
          <p:cNvPicPr>
            <a:picLocks noChangeAspect="1"/>
          </p:cNvPicPr>
          <p:nvPr/>
        </p:nvPicPr>
        <p:blipFill>
          <a:blip r:embed="rId75">
            <a:alphaModFix amt="85000"/>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2049792" y="4864807"/>
            <a:ext cx="354235" cy="354235"/>
          </a:xfrm>
          <a:prstGeom prst="rect">
            <a:avLst/>
          </a:prstGeom>
        </p:spPr>
      </p:pic>
      <p:pic>
        <p:nvPicPr>
          <p:cNvPr id="103" name="Graphique 102">
            <a:extLst>
              <a:ext uri="{FF2B5EF4-FFF2-40B4-BE49-F238E27FC236}">
                <a16:creationId xmlns:a16="http://schemas.microsoft.com/office/drawing/2014/main" id="{2375D4B2-961C-CE6D-F658-E148378DB138}"/>
              </a:ext>
            </a:extLst>
          </p:cNvPr>
          <p:cNvPicPr>
            <a:picLocks noChangeAspect="1"/>
          </p:cNvPicPr>
          <p:nvPr/>
        </p:nvPicPr>
        <p:blipFill>
          <a:blip r:embed="rId77">
            <a:alphaModFix amt="85000"/>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3491930" y="4854667"/>
            <a:ext cx="354236" cy="354236"/>
          </a:xfrm>
          <a:prstGeom prst="rect">
            <a:avLst/>
          </a:prstGeom>
        </p:spPr>
      </p:pic>
      <p:pic>
        <p:nvPicPr>
          <p:cNvPr id="107" name="Graphique 106">
            <a:extLst>
              <a:ext uri="{FF2B5EF4-FFF2-40B4-BE49-F238E27FC236}">
                <a16:creationId xmlns:a16="http://schemas.microsoft.com/office/drawing/2014/main" id="{5A9F07CF-6AAE-E7EB-DF26-130D92F2ABC9}"/>
              </a:ext>
            </a:extLst>
          </p:cNvPr>
          <p:cNvPicPr>
            <a:picLocks noChangeAspect="1"/>
          </p:cNvPicPr>
          <p:nvPr/>
        </p:nvPicPr>
        <p:blipFill>
          <a:blip r:embed="rId79">
            <a:alphaModFix amt="85000"/>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5096475" y="4849826"/>
            <a:ext cx="359089" cy="354237"/>
          </a:xfrm>
          <a:prstGeom prst="rect">
            <a:avLst/>
          </a:prstGeom>
        </p:spPr>
      </p:pic>
      <p:pic>
        <p:nvPicPr>
          <p:cNvPr id="113" name="Graphique 112">
            <a:extLst>
              <a:ext uri="{FF2B5EF4-FFF2-40B4-BE49-F238E27FC236}">
                <a16:creationId xmlns:a16="http://schemas.microsoft.com/office/drawing/2014/main" id="{F1D3508B-F865-BE8C-B97F-A915FAFE039A}"/>
              </a:ext>
            </a:extLst>
          </p:cNvPr>
          <p:cNvPicPr>
            <a:picLocks noChangeAspect="1"/>
          </p:cNvPicPr>
          <p:nvPr/>
        </p:nvPicPr>
        <p:blipFill>
          <a:blip r:embed="rId81">
            <a:alphaModFix amt="85000"/>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6962544" y="4858153"/>
            <a:ext cx="354235" cy="354235"/>
          </a:xfrm>
          <a:prstGeom prst="rect">
            <a:avLst/>
          </a:prstGeom>
        </p:spPr>
      </p:pic>
      <p:pic>
        <p:nvPicPr>
          <p:cNvPr id="116" name="Graphique 115">
            <a:extLst>
              <a:ext uri="{FF2B5EF4-FFF2-40B4-BE49-F238E27FC236}">
                <a16:creationId xmlns:a16="http://schemas.microsoft.com/office/drawing/2014/main" id="{80A9D087-3755-FE86-C883-E2A6949087C7}"/>
              </a:ext>
            </a:extLst>
          </p:cNvPr>
          <p:cNvPicPr>
            <a:picLocks noChangeAspect="1"/>
          </p:cNvPicPr>
          <p:nvPr/>
        </p:nvPicPr>
        <p:blipFill>
          <a:blip r:embed="rId83">
            <a:alphaModFix amt="85000"/>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8542793" y="4858325"/>
            <a:ext cx="358913" cy="354063"/>
          </a:xfrm>
          <a:prstGeom prst="rect">
            <a:avLst/>
          </a:prstGeom>
        </p:spPr>
      </p:pic>
      <p:pic>
        <p:nvPicPr>
          <p:cNvPr id="119" name="Graphique 118">
            <a:extLst>
              <a:ext uri="{FF2B5EF4-FFF2-40B4-BE49-F238E27FC236}">
                <a16:creationId xmlns:a16="http://schemas.microsoft.com/office/drawing/2014/main" id="{BAA2CDD5-F02B-2364-8E91-7FF002A23929}"/>
              </a:ext>
            </a:extLst>
          </p:cNvPr>
          <p:cNvPicPr>
            <a:picLocks noChangeAspect="1"/>
          </p:cNvPicPr>
          <p:nvPr/>
        </p:nvPicPr>
        <p:blipFill>
          <a:blip r:embed="rId85">
            <a:alphaModFix amt="85000"/>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0483033" y="4811062"/>
            <a:ext cx="357730" cy="352896"/>
          </a:xfrm>
          <a:prstGeom prst="rect">
            <a:avLst/>
          </a:prstGeom>
        </p:spPr>
      </p:pic>
    </p:spTree>
    <p:extLst>
      <p:ext uri="{BB962C8B-B14F-4D97-AF65-F5344CB8AC3E}">
        <p14:creationId xmlns:p14="http://schemas.microsoft.com/office/powerpoint/2010/main" val="259658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0F3F7B47-21C8-DAF8-057A-E046E235282F}"/>
              </a:ext>
            </a:extLst>
          </p:cNvPr>
          <p:cNvGrpSpPr/>
          <p:nvPr/>
        </p:nvGrpSpPr>
        <p:grpSpPr>
          <a:xfrm>
            <a:off x="0" y="48432"/>
            <a:ext cx="12192000" cy="6830635"/>
            <a:chOff x="0" y="48432"/>
            <a:chExt cx="12192000" cy="6830635"/>
          </a:xfrm>
        </p:grpSpPr>
        <p:sp>
          <p:nvSpPr>
            <p:cNvPr id="3" name="Rectangle 2">
              <a:extLst>
                <a:ext uri="{FF2B5EF4-FFF2-40B4-BE49-F238E27FC236}">
                  <a16:creationId xmlns:a16="http://schemas.microsoft.com/office/drawing/2014/main" id="{E5164C20-EAFF-4CE7-87F6-4F1D50DAA82E}"/>
                </a:ext>
              </a:extLst>
            </p:cNvPr>
            <p:cNvSpPr/>
            <p:nvPr>
              <p:custDataLst>
                <p:tags r:id="rId2"/>
              </p:custDataLst>
            </p:nvPr>
          </p:nvSpPr>
          <p:spPr>
            <a:xfrm>
              <a:off x="0" y="3173189"/>
              <a:ext cx="12192000" cy="478584"/>
            </a:xfrm>
            <a:prstGeom prst="rect">
              <a:avLst/>
            </a:prstGeom>
            <a:gradFill rotWithShape="1">
              <a:gsLst>
                <a:gs pos="0">
                  <a:srgbClr val="FFFFFF"/>
                </a:gs>
                <a:gs pos="50000">
                  <a:schemeClr val="bg1"/>
                </a:gs>
                <a:gs pos="100000">
                  <a:schemeClr val="bg1">
                    <a:lumMod val="75000"/>
                  </a:schemeClr>
                </a:gs>
              </a:gsLst>
              <a:lin ang="5400000" scaled="0"/>
            </a:gradFill>
            <a:ln w="6350" cap="flat" cmpd="sng" algn="ctr">
              <a:noFill/>
              <a:prstDash val="solid"/>
              <a:miter lim="800000"/>
            </a:ln>
            <a:effectLst/>
          </p:spPr>
          <p:txBody>
            <a:bodyPr vert="vert270" lIns="35992" tIns="35992" rIns="35992" bIns="35992"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rgbClr val="0E75E5">
                    <a:lumMod val="75000"/>
                  </a:srgbClr>
                </a:solidFill>
                <a:effectLst/>
                <a:uLnTx/>
                <a:uFillTx/>
                <a:latin typeface="Arial"/>
                <a:ea typeface="+mn-ea"/>
                <a:cs typeface="+mn-cs"/>
              </a:endParaRPr>
            </a:p>
          </p:txBody>
        </p:sp>
        <p:sp>
          <p:nvSpPr>
            <p:cNvPr id="117" name="Titre 1">
              <a:extLst>
                <a:ext uri="{FF2B5EF4-FFF2-40B4-BE49-F238E27FC236}">
                  <a16:creationId xmlns:a16="http://schemas.microsoft.com/office/drawing/2014/main" id="{2DC3D25E-3857-41B8-8B82-DA0B0D0E8487}"/>
                </a:ext>
              </a:extLst>
            </p:cNvPr>
            <p:cNvSpPr txBox="1">
              <a:spLocks/>
            </p:cNvSpPr>
            <p:nvPr>
              <p:custDataLst>
                <p:tags r:id="rId3"/>
              </p:custDataLst>
            </p:nvPr>
          </p:nvSpPr>
          <p:spPr>
            <a:xfrm>
              <a:off x="152399" y="171499"/>
              <a:ext cx="11468101" cy="368206"/>
            </a:xfrm>
            <a:prstGeom prst="rect">
              <a:avLst/>
            </a:prstGeom>
          </p:spPr>
          <p:txBody>
            <a:bodyPr vert="horz" lIns="91440" tIns="45720" rIns="91440" bIns="45720" rtlCol="0" anchor="ctr">
              <a:noAutofit/>
            </a:bodyPr>
            <a:lstStyle>
              <a:lvl1pPr algn="ctr" defTabSz="914217">
                <a:lnSpc>
                  <a:spcPct val="90000"/>
                </a:lnSpc>
                <a:spcBef>
                  <a:spcPct val="0"/>
                </a:spcBef>
                <a:buNone/>
                <a:defRPr sz="2000" b="1">
                  <a:solidFill>
                    <a:srgbClr val="2F5597"/>
                  </a:solidFill>
                  <a:latin typeface="+mj-lt"/>
                  <a:ea typeface="+mj-ea"/>
                  <a:cs typeface="+mj-cs"/>
                </a:defRPr>
              </a:lvl1pPr>
            </a:lstStyle>
            <a:p>
              <a:pPr marL="0" marR="0" lvl="0" indent="0" algn="ctr" defTabSz="914217" rtl="0" eaLnBrk="1" fontAlgn="auto" latinLnBrk="0" hangingPunct="1">
                <a:lnSpc>
                  <a:spcPct val="90000"/>
                </a:lnSpc>
                <a:spcBef>
                  <a:spcPct val="0"/>
                </a:spcBef>
                <a:spcAft>
                  <a:spcPts val="0"/>
                </a:spcAft>
                <a:buClrTx/>
                <a:buSzTx/>
                <a:buFontTx/>
                <a:buNone/>
                <a:tabLst/>
                <a:defRPr/>
              </a:pPr>
              <a:r>
                <a:rPr kumimoji="0" lang="fr-CA" sz="1800" b="0" i="1" u="none" strike="noStrike" kern="1200" cap="none" spc="0" normalizeH="0" baseline="0" noProof="0">
                  <a:ln>
                    <a:noFill/>
                  </a:ln>
                  <a:solidFill>
                    <a:srgbClr val="ED7D31"/>
                  </a:solidFill>
                  <a:effectLst/>
                  <a:uLnTx/>
                  <a:uFillTx/>
                  <a:latin typeface="Calibri Light" panose="020F0302020204030204"/>
                  <a:ea typeface="+mj-ea"/>
                  <a:cs typeface="+mj-cs"/>
                </a:rPr>
                <a:t>Extension du modèle:    </a:t>
              </a:r>
              <a:r>
                <a:rPr kumimoji="0" lang="fr-CA" sz="2400" b="1" i="0" u="none" strike="noStrike" kern="1200" cap="none" spc="0" normalizeH="0" baseline="0" noProof="0">
                  <a:ln>
                    <a:noFill/>
                  </a:ln>
                  <a:solidFill>
                    <a:srgbClr val="ED7D31"/>
                  </a:solidFill>
                  <a:effectLst/>
                  <a:uLnTx/>
                  <a:uFillTx/>
                  <a:latin typeface="Calibri Light" panose="020F0302020204030204"/>
                  <a:ea typeface="+mj-ea"/>
                  <a:cs typeface="+mj-cs"/>
                </a:rPr>
                <a:t>Capacités Numériques </a:t>
              </a:r>
              <a:endParaRPr kumimoji="0" lang="fr-CA" sz="2000" b="1" i="0" u="none" strike="noStrike" kern="1200" cap="none" spc="0" normalizeH="0" baseline="0" noProof="0">
                <a:ln>
                  <a:noFill/>
                </a:ln>
                <a:solidFill>
                  <a:srgbClr val="ED7D31"/>
                </a:solidFill>
                <a:effectLst/>
                <a:uLnTx/>
                <a:uFillTx/>
                <a:latin typeface="Calibri Light" panose="020F0302020204030204"/>
                <a:ea typeface="+mj-ea"/>
                <a:cs typeface="+mj-cs"/>
              </a:endParaRPr>
            </a:p>
          </p:txBody>
        </p:sp>
        <p:sp>
          <p:nvSpPr>
            <p:cNvPr id="4" name="ZoneTexte 3">
              <a:extLst>
                <a:ext uri="{FF2B5EF4-FFF2-40B4-BE49-F238E27FC236}">
                  <a16:creationId xmlns:a16="http://schemas.microsoft.com/office/drawing/2014/main" id="{A53C02DC-7169-B50E-5DDC-ED3EBA8C95A2}"/>
                </a:ext>
              </a:extLst>
            </p:cNvPr>
            <p:cNvSpPr txBox="1"/>
            <p:nvPr>
              <p:custDataLst>
                <p:tags r:id="rId4"/>
              </p:custDataLst>
            </p:nvPr>
          </p:nvSpPr>
          <p:spPr>
            <a:xfrm>
              <a:off x="11026705" y="6578736"/>
              <a:ext cx="114807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FFC819"/>
                  </a:solidFill>
                  <a:effectLst/>
                  <a:uLnTx/>
                  <a:uFillTx/>
                  <a:latin typeface="Calibri" panose="020F0502020204030204"/>
                  <a:ea typeface="+mn-ea"/>
                  <a:cs typeface="+mn-cs"/>
                </a:rPr>
                <a:t>Version 3,  Juin 2023</a:t>
              </a:r>
            </a:p>
          </p:txBody>
        </p:sp>
        <p:sp>
          <p:nvSpPr>
            <p:cNvPr id="33" name="ZoneTexte 63">
              <a:extLst>
                <a:ext uri="{FF2B5EF4-FFF2-40B4-BE49-F238E27FC236}">
                  <a16:creationId xmlns:a16="http://schemas.microsoft.com/office/drawing/2014/main" id="{16173546-1615-2EF7-7BA8-AEE8292C8DC6}"/>
                </a:ext>
              </a:extLst>
            </p:cNvPr>
            <p:cNvSpPr txBox="1"/>
            <p:nvPr/>
          </p:nvSpPr>
          <p:spPr>
            <a:xfrm>
              <a:off x="779355" y="1016040"/>
              <a:ext cx="1675394" cy="211203"/>
            </a:xfrm>
            <a:prstGeom prst="rect">
              <a:avLst/>
            </a:prstGeom>
            <a:noFill/>
          </p:spPr>
          <p:txBody>
            <a:bodyPr wrap="square" lIns="36000" tIns="36000" rIns="36000" bIns="36000" rtlCol="0">
              <a:spAutoFit/>
            </a:bodyPr>
            <a:lstStyle>
              <a:defPPr>
                <a:defRPr lang="fr-FR"/>
              </a:defPPr>
              <a:lvl1pPr>
                <a:defRPr sz="1000" b="1">
                  <a:solidFill>
                    <a:schemeClr val="bg1">
                      <a:lumMod val="75000"/>
                    </a:schemeClr>
                  </a:solidFill>
                  <a:latin typeface="Arial"/>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900" b="1" i="0" u="none" strike="noStrike" kern="1200" cap="none" spc="0" normalizeH="0" baseline="0" noProof="0">
                  <a:ln>
                    <a:noFill/>
                  </a:ln>
                  <a:solidFill>
                    <a:srgbClr val="ED7D31"/>
                  </a:solidFill>
                  <a:effectLst/>
                  <a:uLnTx/>
                  <a:uFillTx/>
                  <a:latin typeface="Arial"/>
                  <a:ea typeface="+mn-ea"/>
                  <a:cs typeface="Calibri" panose="020F0502020204030204" pitchFamily="34" charset="0"/>
                </a:rPr>
                <a:t>Environnement de travail</a:t>
              </a:r>
            </a:p>
          </p:txBody>
        </p:sp>
        <p:sp>
          <p:nvSpPr>
            <p:cNvPr id="26" name="ZoneTexte 105">
              <a:extLst>
                <a:ext uri="{FF2B5EF4-FFF2-40B4-BE49-F238E27FC236}">
                  <a16:creationId xmlns:a16="http://schemas.microsoft.com/office/drawing/2014/main" id="{E8999927-C579-2CB6-EA49-A13ACDD7C788}"/>
                </a:ext>
              </a:extLst>
            </p:cNvPr>
            <p:cNvSpPr txBox="1"/>
            <p:nvPr/>
          </p:nvSpPr>
          <p:spPr>
            <a:xfrm>
              <a:off x="372408" y="1336296"/>
              <a:ext cx="1573297" cy="702749"/>
            </a:xfrm>
            <a:prstGeom prst="rect">
              <a:avLst/>
            </a:prstGeom>
            <a:noFill/>
          </p:spPr>
          <p:txBody>
            <a:bodyPr wrap="square" lIns="91440" tIns="45720" rIns="91440"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Informatique utilisateur</a:t>
              </a:r>
              <a:b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br>
              <a:endParaRPr kumimoji="0" lang="fr-CA" sz="500" b="1"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Mobilité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Périphériques personnels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Poste de travail physique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Poste de travail virtuel</a:t>
              </a:r>
            </a:p>
          </p:txBody>
        </p:sp>
        <p:sp>
          <p:nvSpPr>
            <p:cNvPr id="27" name="ZoneTexte 123">
              <a:extLst>
                <a:ext uri="{FF2B5EF4-FFF2-40B4-BE49-F238E27FC236}">
                  <a16:creationId xmlns:a16="http://schemas.microsoft.com/office/drawing/2014/main" id="{EAB8BB19-E782-E926-D698-DD22027827ED}"/>
                </a:ext>
              </a:extLst>
            </p:cNvPr>
            <p:cNvSpPr txBox="1"/>
            <p:nvPr/>
          </p:nvSpPr>
          <p:spPr>
            <a:xfrm>
              <a:off x="1624787" y="1343551"/>
              <a:ext cx="1573297" cy="1216516"/>
            </a:xfrm>
            <a:prstGeom prst="rect">
              <a:avLst/>
            </a:prstGeom>
            <a:noFill/>
          </p:spPr>
          <p:txBody>
            <a:bodyPr wrap="square" lIns="91440" tIns="45720" rIns="91440"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Collaboration et productivité</a:t>
              </a:r>
              <a:b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br>
              <a:endParaRPr kumimoji="0" lang="fr-CA" sz="500" b="1"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Application bureautique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Assistant personnel</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Audio et vidéoconférence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Base de connaissances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Collaboration d'entreprise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Communication unifiée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Idéation et créativité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Impression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Messagerie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Réseaux sociaux</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Transfert de fichier</a:t>
              </a:r>
            </a:p>
          </p:txBody>
        </p:sp>
        <p:sp>
          <p:nvSpPr>
            <p:cNvPr id="31" name="ZoneTexte 124">
              <a:extLst>
                <a:ext uri="{FF2B5EF4-FFF2-40B4-BE49-F238E27FC236}">
                  <a16:creationId xmlns:a16="http://schemas.microsoft.com/office/drawing/2014/main" id="{FA4DAC22-10EA-7CE8-89EE-AF2E36F8BCE5}"/>
                </a:ext>
              </a:extLst>
            </p:cNvPr>
            <p:cNvSpPr txBox="1"/>
            <p:nvPr/>
          </p:nvSpPr>
          <p:spPr>
            <a:xfrm>
              <a:off x="380087" y="2341771"/>
              <a:ext cx="1026470" cy="553738"/>
            </a:xfrm>
            <a:prstGeom prst="rect">
              <a:avLst/>
            </a:prstGeom>
            <a:noFill/>
          </p:spPr>
          <p:txBody>
            <a:bodyPr wrap="square"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Connectivité</a:t>
              </a:r>
              <a:br>
                <a:rPr kumimoji="0" lang="fr-CA"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endParaRPr kumimoji="0" lang="fr-CA" sz="5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Connectivité réseau</a:t>
              </a:r>
            </a:p>
          </p:txBody>
        </p:sp>
        <p:sp>
          <p:nvSpPr>
            <p:cNvPr id="72" name="ZoneTexte 11">
              <a:extLst>
                <a:ext uri="{FF2B5EF4-FFF2-40B4-BE49-F238E27FC236}">
                  <a16:creationId xmlns:a16="http://schemas.microsoft.com/office/drawing/2014/main" id="{5E61377D-B65F-7E3A-BBAA-E76A2A06388B}"/>
                </a:ext>
              </a:extLst>
            </p:cNvPr>
            <p:cNvSpPr txBox="1"/>
            <p:nvPr/>
          </p:nvSpPr>
          <p:spPr>
            <a:xfrm>
              <a:off x="3543845" y="1016040"/>
              <a:ext cx="2197126" cy="211203"/>
            </a:xfrm>
            <a:prstGeom prst="rect">
              <a:avLst/>
            </a:prstGeom>
            <a:noFill/>
          </p:spPr>
          <p:txBody>
            <a:bodyPr wrap="square" lIns="36000" tIns="36000" rIns="36000" bIns="3600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900" b="1" i="0" u="none" strike="noStrike" kern="1200" cap="none" spc="0" normalizeH="0" baseline="0" noProof="0">
                  <a:ln>
                    <a:noFill/>
                  </a:ln>
                  <a:solidFill>
                    <a:srgbClr val="ED7D31"/>
                  </a:solidFill>
                  <a:effectLst/>
                  <a:uLnTx/>
                  <a:uFillTx/>
                  <a:latin typeface="Arial"/>
                  <a:ea typeface="+mn-ea"/>
                  <a:cs typeface="Calibri" panose="020F0502020204030204" pitchFamily="34" charset="0"/>
                </a:rPr>
                <a:t>Plateforme</a:t>
              </a:r>
            </a:p>
          </p:txBody>
        </p:sp>
        <p:sp>
          <p:nvSpPr>
            <p:cNvPr id="61" name="ZoneTexte 143">
              <a:extLst>
                <a:ext uri="{FF2B5EF4-FFF2-40B4-BE49-F238E27FC236}">
                  <a16:creationId xmlns:a16="http://schemas.microsoft.com/office/drawing/2014/main" id="{B918FCA0-0056-01BA-5429-F5C2BC677FAA}"/>
                </a:ext>
              </a:extLst>
            </p:cNvPr>
            <p:cNvSpPr txBox="1"/>
            <p:nvPr/>
          </p:nvSpPr>
          <p:spPr>
            <a:xfrm>
              <a:off x="3185433" y="1329064"/>
              <a:ext cx="1492652" cy="1774452"/>
            </a:xfrm>
            <a:prstGeom prst="rect">
              <a:avLst/>
            </a:prstGeom>
            <a:noFill/>
          </p:spPr>
          <p:txBody>
            <a:bodyPr wrap="square"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Plateforme d’application</a:t>
              </a:r>
              <a:br>
                <a:rPr kumimoji="0" lang="fr-CA"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endParaRPr kumimoji="0" lang="fr-CA" sz="5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Automatisation de processus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Diffusion en continu</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Gestion de contenu numérique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Intégration d'application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Intelligence artificielle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Orchestrateur de conteneurs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Plateforme de développement</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Plateforme d'entreprise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Recherche de contenu</a:t>
              </a:r>
            </a:p>
          </p:txBody>
        </p:sp>
        <p:sp>
          <p:nvSpPr>
            <p:cNvPr id="62" name="ZoneTexte 144">
              <a:extLst>
                <a:ext uri="{FF2B5EF4-FFF2-40B4-BE49-F238E27FC236}">
                  <a16:creationId xmlns:a16="http://schemas.microsoft.com/office/drawing/2014/main" id="{CCD6E19E-08A8-3BB5-A982-14E4C6226C5F}"/>
                </a:ext>
              </a:extLst>
            </p:cNvPr>
            <p:cNvSpPr txBox="1"/>
            <p:nvPr/>
          </p:nvSpPr>
          <p:spPr>
            <a:xfrm>
              <a:off x="4577035" y="1329063"/>
              <a:ext cx="1492651" cy="987662"/>
            </a:xfrm>
            <a:prstGeom prst="rect">
              <a:avLst/>
            </a:prstGeom>
            <a:noFill/>
          </p:spPr>
          <p:txBody>
            <a:bodyPr wrap="square"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Plateforme de données</a:t>
              </a:r>
              <a:br>
                <a:rPr kumimoji="0" lang="fr-CA"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endParaRPr kumimoji="0" lang="fr-CA" sz="5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Analytique et visualisation des données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Base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Cache distribué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Entrepôt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Gestion de la qualité des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Gestion des données maîtres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Intégration de données </a:t>
              </a:r>
            </a:p>
          </p:txBody>
        </p:sp>
        <p:sp>
          <p:nvSpPr>
            <p:cNvPr id="121" name="ZoneTexte 5">
              <a:extLst>
                <a:ext uri="{FF2B5EF4-FFF2-40B4-BE49-F238E27FC236}">
                  <a16:creationId xmlns:a16="http://schemas.microsoft.com/office/drawing/2014/main" id="{47730847-ED1F-C53E-A2E5-DEEF0CA6B137}"/>
                </a:ext>
              </a:extLst>
            </p:cNvPr>
            <p:cNvSpPr txBox="1"/>
            <p:nvPr/>
          </p:nvSpPr>
          <p:spPr>
            <a:xfrm>
              <a:off x="8370752" y="1016040"/>
              <a:ext cx="3610500" cy="211203"/>
            </a:xfrm>
            <a:prstGeom prst="rect">
              <a:avLst/>
            </a:prstGeom>
            <a:noFill/>
          </p:spPr>
          <p:txBody>
            <a:bodyPr wrap="square" lIns="36000" tIns="36000" rIns="36000" bIns="3600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900" b="1" i="0" u="none" strike="noStrike" kern="1200" cap="none" spc="0" normalizeH="0" baseline="0" noProof="0" dirty="0">
                  <a:ln>
                    <a:noFill/>
                  </a:ln>
                  <a:solidFill>
                    <a:srgbClr val="ED7D31"/>
                  </a:solidFill>
                  <a:effectLst/>
                  <a:uLnTx/>
                  <a:uFillTx/>
                  <a:latin typeface="Arial"/>
                  <a:ea typeface="+mn-ea"/>
                  <a:cs typeface="Calibri" panose="020F0502020204030204" pitchFamily="34" charset="0"/>
                </a:rPr>
                <a:t>Infrastructure</a:t>
              </a:r>
            </a:p>
          </p:txBody>
        </p:sp>
        <p:sp>
          <p:nvSpPr>
            <p:cNvPr id="110" name="ZoneTexte 149">
              <a:extLst>
                <a:ext uri="{FF2B5EF4-FFF2-40B4-BE49-F238E27FC236}">
                  <a16:creationId xmlns:a16="http://schemas.microsoft.com/office/drawing/2014/main" id="{85510DF6-48E4-560E-B3D3-1B0F0B5C30CD}"/>
                </a:ext>
              </a:extLst>
            </p:cNvPr>
            <p:cNvSpPr txBox="1"/>
            <p:nvPr/>
          </p:nvSpPr>
          <p:spPr>
            <a:xfrm>
              <a:off x="9330428" y="2538645"/>
              <a:ext cx="1111561" cy="717819"/>
            </a:xfrm>
            <a:prstGeom prst="rect">
              <a:avLst/>
            </a:prstGeom>
            <a:noFill/>
          </p:spPr>
          <p:txBody>
            <a:bodyPr wrap="square" lIns="91440" tIns="45720" rIns="91440"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Centre de données</a:t>
              </a:r>
              <a:br>
                <a:rPr kumimoji="0" lang="fr-CA"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endParaRPr kumimoji="0" lang="fr-CA" sz="5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Gestion des centres</a:t>
              </a:r>
              <a:b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b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de données</a:t>
              </a:r>
            </a:p>
          </p:txBody>
        </p:sp>
        <p:sp>
          <p:nvSpPr>
            <p:cNvPr id="111" name="ZoneTexte 150">
              <a:extLst>
                <a:ext uri="{FF2B5EF4-FFF2-40B4-BE49-F238E27FC236}">
                  <a16:creationId xmlns:a16="http://schemas.microsoft.com/office/drawing/2014/main" id="{45E6AD27-CCAA-996F-6EF7-4E57D9C8A583}"/>
                </a:ext>
              </a:extLst>
            </p:cNvPr>
            <p:cNvSpPr txBox="1"/>
            <p:nvPr/>
          </p:nvSpPr>
          <p:spPr>
            <a:xfrm>
              <a:off x="8042341" y="1309966"/>
              <a:ext cx="1292016" cy="1450583"/>
            </a:xfrm>
            <a:prstGeom prst="rect">
              <a:avLst/>
            </a:prstGeom>
            <a:noFill/>
          </p:spPr>
          <p:txBody>
            <a:bodyPr wrap="square"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Environnement de calcul</a:t>
              </a:r>
              <a:b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br>
              <a:endParaRPr kumimoji="0" lang="fr-CA" sz="500" b="1"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Calcul haute performance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Conteneurisation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Serveur physique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Serveur virtuel</a:t>
              </a:r>
            </a:p>
          </p:txBody>
        </p:sp>
        <p:sp>
          <p:nvSpPr>
            <p:cNvPr id="115" name="ZoneTexte 151">
              <a:extLst>
                <a:ext uri="{FF2B5EF4-FFF2-40B4-BE49-F238E27FC236}">
                  <a16:creationId xmlns:a16="http://schemas.microsoft.com/office/drawing/2014/main" id="{FB07C0FC-D589-4488-0F81-D0AB970281AC}"/>
                </a:ext>
              </a:extLst>
            </p:cNvPr>
            <p:cNvSpPr txBox="1"/>
            <p:nvPr/>
          </p:nvSpPr>
          <p:spPr>
            <a:xfrm>
              <a:off x="9330428" y="1295893"/>
              <a:ext cx="1365188" cy="1450585"/>
            </a:xfrm>
            <a:prstGeom prst="rect">
              <a:avLst/>
            </a:prstGeom>
            <a:noFill/>
          </p:spPr>
          <p:txBody>
            <a:bodyPr wrap="square"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Stockage</a:t>
              </a:r>
              <a:b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br>
              <a:endParaRPr kumimoji="0" lang="fr-CA" sz="500" b="1"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Réseau de stockage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Sauvegarde et archivage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Stockage de fichiers &amp; objets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Stockage distribué</a:t>
              </a:r>
            </a:p>
          </p:txBody>
        </p:sp>
        <p:sp>
          <p:nvSpPr>
            <p:cNvPr id="114" name="ZoneTexte 152">
              <a:extLst>
                <a:ext uri="{FF2B5EF4-FFF2-40B4-BE49-F238E27FC236}">
                  <a16:creationId xmlns:a16="http://schemas.microsoft.com/office/drawing/2014/main" id="{8D41659D-EE0A-CAA7-3F57-82A15F5AA4EC}"/>
                </a:ext>
              </a:extLst>
            </p:cNvPr>
            <p:cNvSpPr txBox="1"/>
            <p:nvPr/>
          </p:nvSpPr>
          <p:spPr>
            <a:xfrm>
              <a:off x="10618788" y="1304389"/>
              <a:ext cx="1559614" cy="1892931"/>
            </a:xfrm>
            <a:prstGeom prst="rect">
              <a:avLst/>
            </a:prstGeom>
            <a:noFill/>
          </p:spPr>
          <p:txBody>
            <a:bodyPr wrap="square"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Télécommunication</a:t>
              </a:r>
              <a:br>
                <a:rPr kumimoji="0" lang="fr-CA" sz="900" b="1" i="0" u="none" strike="noStrike" kern="1200" cap="none" spc="0" normalizeH="0" baseline="0" noProof="0">
                  <a:ln>
                    <a:noFill/>
                  </a:ln>
                  <a:solidFill>
                    <a:prstClr val="black"/>
                  </a:solidFill>
                  <a:effectLst/>
                  <a:uLnTx/>
                  <a:uFillTx/>
                  <a:latin typeface="Arial Narrow" panose="020B0606020202030204" pitchFamily="34" charset="0"/>
                  <a:ea typeface="+mn-ea"/>
                  <a:cs typeface="+mn-cs"/>
                </a:rPr>
              </a:br>
              <a:endParaRPr kumimoji="0" lang="fr-CA" sz="500" b="1"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Réseaux centre de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Services de connectivités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Réseaux de Transports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LAN électrique​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LAN entreprise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Connectivité M2M</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Courant porteur</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Réseau transport satellite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Solutions sans fil</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Communications d'exploitation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Infrastructure de téléphonie</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Téléavertisseurs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a:ln>
                    <a:noFill/>
                  </a:ln>
                  <a:solidFill>
                    <a:prstClr val="black">
                      <a:lumMod val="50000"/>
                      <a:lumOff val="50000"/>
                    </a:prstClr>
                  </a:solidFill>
                  <a:effectLst/>
                  <a:uLnTx/>
                  <a:uFillTx/>
                  <a:latin typeface="Arial Narrow" panose="020B0606020202030204" pitchFamily="34" charset="0"/>
                  <a:ea typeface="+mn-ea"/>
                  <a:cs typeface="+mn-cs"/>
                </a:rPr>
                <a:t>Civil, Alimentation</a:t>
              </a:r>
            </a:p>
          </p:txBody>
        </p:sp>
        <p:sp>
          <p:nvSpPr>
            <p:cNvPr id="127" name="ZoneTexte 126">
              <a:extLst>
                <a:ext uri="{FF2B5EF4-FFF2-40B4-BE49-F238E27FC236}">
                  <a16:creationId xmlns:a16="http://schemas.microsoft.com/office/drawing/2014/main" id="{F10114F7-48FA-DC15-9E04-B9ACE4A8B1D2}"/>
                </a:ext>
              </a:extLst>
            </p:cNvPr>
            <p:cNvSpPr txBox="1"/>
            <p:nvPr>
              <p:custDataLst>
                <p:tags r:id="rId5"/>
              </p:custDataLst>
            </p:nvPr>
          </p:nvSpPr>
          <p:spPr>
            <a:xfrm rot="16200000">
              <a:off x="-247968" y="1595527"/>
              <a:ext cx="982799" cy="121187"/>
            </a:xfrm>
            <a:prstGeom prst="rect">
              <a:avLst/>
            </a:prstGeom>
            <a:noFill/>
          </p:spPr>
          <p:txBody>
            <a:bodyPr wrap="square" tIns="0" bIns="0"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fr-CA" sz="1050" b="0" i="0" u="none" strike="noStrike" kern="0" cap="none" spc="0" normalizeH="0" baseline="0" noProof="0" dirty="0">
                  <a:ln>
                    <a:noFill/>
                  </a:ln>
                  <a:solidFill>
                    <a:srgbClr val="0F096C"/>
                  </a:solidFill>
                  <a:effectLst/>
                  <a:uLnTx/>
                  <a:uFillTx/>
                  <a:latin typeface="Arial Narrow" panose="020B0606020202030204" pitchFamily="34" charset="0"/>
                  <a:ea typeface="+mn-ea"/>
                  <a:cs typeface="+mn-cs"/>
                </a:rPr>
                <a:t> </a:t>
              </a:r>
              <a:r>
                <a:rPr kumimoji="0" lang="fr-CA" sz="10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N2</a:t>
              </a:r>
              <a:r>
                <a:rPr kumimoji="0" lang="fr-CA" sz="1050" b="0" i="0" u="none" strike="noStrike" kern="0" cap="none" spc="0" normalizeH="0" baseline="0" noProof="0" dirty="0">
                  <a:ln>
                    <a:noFill/>
                  </a:ln>
                  <a:solidFill>
                    <a:srgbClr val="0F096C"/>
                  </a:solidFill>
                  <a:effectLst/>
                  <a:uLnTx/>
                  <a:uFillTx/>
                  <a:latin typeface="Arial Narrow" panose="020B0606020202030204" pitchFamily="34" charset="0"/>
                  <a:ea typeface="+mn-ea"/>
                  <a:cs typeface="+mn-cs"/>
                </a:rPr>
                <a:t>          </a:t>
              </a:r>
              <a:r>
                <a:rPr kumimoji="0" lang="fr-CA"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N1</a:t>
              </a:r>
              <a:endParaRPr kumimoji="0" lang="fr-CA"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cxnSp>
          <p:nvCxnSpPr>
            <p:cNvPr id="130" name="Connecteur droit 129">
              <a:extLst>
                <a:ext uri="{FF2B5EF4-FFF2-40B4-BE49-F238E27FC236}">
                  <a16:creationId xmlns:a16="http://schemas.microsoft.com/office/drawing/2014/main" id="{199D9698-6910-5C09-9F09-18CD3FB29BBC}"/>
                </a:ext>
              </a:extLst>
            </p:cNvPr>
            <p:cNvCxnSpPr>
              <a:cxnSpLocks/>
            </p:cNvCxnSpPr>
            <p:nvPr/>
          </p:nvCxnSpPr>
          <p:spPr>
            <a:xfrm>
              <a:off x="586740" y="1236615"/>
              <a:ext cx="2400300" cy="0"/>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461845CC-61A4-754C-CA20-68D2C91B69D2}"/>
                </a:ext>
              </a:extLst>
            </p:cNvPr>
            <p:cNvCxnSpPr>
              <a:cxnSpLocks/>
            </p:cNvCxnSpPr>
            <p:nvPr/>
          </p:nvCxnSpPr>
          <p:spPr>
            <a:xfrm>
              <a:off x="3383280" y="1236615"/>
              <a:ext cx="2471057" cy="0"/>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Connecteur droit 132">
              <a:extLst>
                <a:ext uri="{FF2B5EF4-FFF2-40B4-BE49-F238E27FC236}">
                  <a16:creationId xmlns:a16="http://schemas.microsoft.com/office/drawing/2014/main" id="{F7DEAA9C-FE97-751D-2801-FA354A7A51CD}"/>
                </a:ext>
              </a:extLst>
            </p:cNvPr>
            <p:cNvCxnSpPr>
              <a:cxnSpLocks/>
            </p:cNvCxnSpPr>
            <p:nvPr/>
          </p:nvCxnSpPr>
          <p:spPr>
            <a:xfrm>
              <a:off x="8145780" y="1236615"/>
              <a:ext cx="3828506" cy="0"/>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6" name="Image 135">
              <a:extLst>
                <a:ext uri="{FF2B5EF4-FFF2-40B4-BE49-F238E27FC236}">
                  <a16:creationId xmlns:a16="http://schemas.microsoft.com/office/drawing/2014/main" id="{8E2D0E08-957A-7C9E-3E76-A00FB5E75ED9}"/>
                </a:ext>
              </a:extLst>
            </p:cNvPr>
            <p:cNvPicPr>
              <a:picLocks noChangeAspect="1"/>
            </p:cNvPicPr>
            <p:nvPr/>
          </p:nvPicPr>
          <p:blipFill>
            <a:blip r:embed="rId9"/>
            <a:stretch>
              <a:fillRect/>
            </a:stretch>
          </p:blipFill>
          <p:spPr>
            <a:xfrm>
              <a:off x="8055574" y="964040"/>
              <a:ext cx="315178" cy="315178"/>
            </a:xfrm>
            <a:prstGeom prst="rect">
              <a:avLst/>
            </a:prstGeom>
          </p:spPr>
        </p:pic>
        <p:pic>
          <p:nvPicPr>
            <p:cNvPr id="137" name="Image 136">
              <a:extLst>
                <a:ext uri="{FF2B5EF4-FFF2-40B4-BE49-F238E27FC236}">
                  <a16:creationId xmlns:a16="http://schemas.microsoft.com/office/drawing/2014/main" id="{E5C495B1-2227-F89C-131A-7434BBA88B99}"/>
                </a:ext>
              </a:extLst>
            </p:cNvPr>
            <p:cNvPicPr>
              <a:picLocks noChangeAspect="1"/>
            </p:cNvPicPr>
            <p:nvPr/>
          </p:nvPicPr>
          <p:blipFill>
            <a:blip r:embed="rId10"/>
            <a:stretch>
              <a:fillRect/>
            </a:stretch>
          </p:blipFill>
          <p:spPr>
            <a:xfrm>
              <a:off x="3228667" y="958003"/>
              <a:ext cx="315178" cy="315178"/>
            </a:xfrm>
            <a:prstGeom prst="rect">
              <a:avLst/>
            </a:prstGeom>
          </p:spPr>
        </p:pic>
        <p:pic>
          <p:nvPicPr>
            <p:cNvPr id="140" name="Image 139">
              <a:extLst>
                <a:ext uri="{FF2B5EF4-FFF2-40B4-BE49-F238E27FC236}">
                  <a16:creationId xmlns:a16="http://schemas.microsoft.com/office/drawing/2014/main" id="{E9733500-61FE-5F7F-0EA7-6B42FBA8898D}"/>
                </a:ext>
              </a:extLst>
            </p:cNvPr>
            <p:cNvPicPr>
              <a:picLocks noChangeAspect="1"/>
            </p:cNvPicPr>
            <p:nvPr/>
          </p:nvPicPr>
          <p:blipFill>
            <a:blip r:embed="rId11"/>
            <a:stretch>
              <a:fillRect/>
            </a:stretch>
          </p:blipFill>
          <p:spPr>
            <a:xfrm>
              <a:off x="437307" y="958003"/>
              <a:ext cx="321221" cy="320522"/>
            </a:xfrm>
            <a:prstGeom prst="rect">
              <a:avLst/>
            </a:prstGeom>
          </p:spPr>
        </p:pic>
        <p:pic>
          <p:nvPicPr>
            <p:cNvPr id="5" name="Image 4" descr="Une image contenant circuit, Composant électronique, Composant de circuit, Ingénierie électronique&#10;&#10;Description générée automatiquement">
              <a:extLst>
                <a:ext uri="{FF2B5EF4-FFF2-40B4-BE49-F238E27FC236}">
                  <a16:creationId xmlns:a16="http://schemas.microsoft.com/office/drawing/2014/main" id="{CF3DCDAA-0CD7-69E2-BC90-DDDBEB3B6CB4}"/>
                </a:ext>
              </a:extLst>
            </p:cNvPr>
            <p:cNvPicPr>
              <a:picLocks noChangeAspect="1"/>
            </p:cNvPicPr>
            <p:nvPr/>
          </p:nvPicPr>
          <p:blipFill>
            <a:blip r:embed="rId12">
              <a:duotone>
                <a:schemeClr val="bg2">
                  <a:shade val="45000"/>
                  <a:satMod val="135000"/>
                </a:schemeClr>
                <a:prstClr val="white"/>
              </a:duotone>
              <a:extLst>
                <a:ext uri="{BEBA8EAE-BF5A-486C-A8C5-ECC9F3942E4B}">
                  <a14:imgProps xmlns:a14="http://schemas.microsoft.com/office/drawing/2010/main">
                    <a14:imgLayer r:embed="rId1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3651773"/>
              <a:ext cx="12192000" cy="3227294"/>
            </a:xfrm>
            <a:prstGeom prst="rect">
              <a:avLst/>
            </a:prstGeom>
          </p:spPr>
        </p:pic>
        <p:grpSp>
          <p:nvGrpSpPr>
            <p:cNvPr id="6" name="Groupe 5">
              <a:extLst>
                <a:ext uri="{FF2B5EF4-FFF2-40B4-BE49-F238E27FC236}">
                  <a16:creationId xmlns:a16="http://schemas.microsoft.com/office/drawing/2014/main" id="{FDEEC46A-3784-70C0-BD34-031AB2635174}"/>
                </a:ext>
              </a:extLst>
            </p:cNvPr>
            <p:cNvGrpSpPr/>
            <p:nvPr/>
          </p:nvGrpSpPr>
          <p:grpSpPr>
            <a:xfrm>
              <a:off x="10661898" y="48432"/>
              <a:ext cx="1469142" cy="594956"/>
              <a:chOff x="10661898" y="48432"/>
              <a:chExt cx="1469142" cy="594956"/>
            </a:xfrm>
          </p:grpSpPr>
          <p:sp>
            <p:nvSpPr>
              <p:cNvPr id="2" name="Rectangle 1">
                <a:extLst>
                  <a:ext uri="{FF2B5EF4-FFF2-40B4-BE49-F238E27FC236}">
                    <a16:creationId xmlns:a16="http://schemas.microsoft.com/office/drawing/2014/main" id="{8CE9594A-EA51-46B5-5B04-E46E5125E6E3}"/>
                  </a:ext>
                </a:extLst>
              </p:cNvPr>
              <p:cNvSpPr/>
              <p:nvPr/>
            </p:nvSpPr>
            <p:spPr>
              <a:xfrm>
                <a:off x="11170920" y="48432"/>
                <a:ext cx="960120" cy="3544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0" name="Image 119" descr="Logo Hydro-Québec.">
                <a:extLst>
                  <a:ext uri="{FF2B5EF4-FFF2-40B4-BE49-F238E27FC236}">
                    <a16:creationId xmlns:a16="http://schemas.microsoft.com/office/drawing/2014/main" id="{BEAD9348-A8FF-4EF9-9195-3B8D1578D958}"/>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0661898" y="57478"/>
                <a:ext cx="1245015" cy="585910"/>
              </a:xfrm>
              <a:prstGeom prst="rect">
                <a:avLst/>
              </a:prstGeom>
            </p:spPr>
          </p:pic>
        </p:grpSp>
        <p:sp>
          <p:nvSpPr>
            <p:cNvPr id="11" name="ZoneTexte 11">
              <a:extLst>
                <a:ext uri="{FF2B5EF4-FFF2-40B4-BE49-F238E27FC236}">
                  <a16:creationId xmlns:a16="http://schemas.microsoft.com/office/drawing/2014/main" id="{1E972AF4-0EAA-74B6-9B64-006A87364EA0}"/>
                </a:ext>
              </a:extLst>
            </p:cNvPr>
            <p:cNvSpPr txBox="1"/>
            <p:nvPr/>
          </p:nvSpPr>
          <p:spPr>
            <a:xfrm>
              <a:off x="6401345" y="1016040"/>
              <a:ext cx="1675855" cy="211203"/>
            </a:xfrm>
            <a:prstGeom prst="rect">
              <a:avLst/>
            </a:prstGeom>
            <a:noFill/>
          </p:spPr>
          <p:txBody>
            <a:bodyPr wrap="square" lIns="36000" tIns="36000" rIns="36000" bIns="3600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900" b="1" i="0" u="none" strike="noStrike" kern="1200" cap="none" spc="0" normalizeH="0" baseline="0" noProof="0" dirty="0">
                  <a:ln>
                    <a:noFill/>
                  </a:ln>
                  <a:solidFill>
                    <a:srgbClr val="ED7D31"/>
                  </a:solidFill>
                  <a:effectLst/>
                  <a:uLnTx/>
                  <a:uFillTx/>
                  <a:latin typeface="Arial"/>
                  <a:ea typeface="+mn-ea"/>
                  <a:cs typeface="Calibri" panose="020F0502020204030204" pitchFamily="34" charset="0"/>
                </a:rPr>
                <a:t>Protection numérique</a:t>
              </a:r>
            </a:p>
          </p:txBody>
        </p:sp>
        <p:cxnSp>
          <p:nvCxnSpPr>
            <p:cNvPr id="12" name="Connecteur droit 11">
              <a:extLst>
                <a:ext uri="{FF2B5EF4-FFF2-40B4-BE49-F238E27FC236}">
                  <a16:creationId xmlns:a16="http://schemas.microsoft.com/office/drawing/2014/main" id="{6A1D1EFA-2EC8-200A-B6A8-62D7E7F85325}"/>
                </a:ext>
              </a:extLst>
            </p:cNvPr>
            <p:cNvCxnSpPr>
              <a:cxnSpLocks/>
            </p:cNvCxnSpPr>
            <p:nvPr/>
          </p:nvCxnSpPr>
          <p:spPr>
            <a:xfrm>
              <a:off x="6263640" y="1236615"/>
              <a:ext cx="1524000" cy="0"/>
            </a:xfrm>
            <a:prstGeom prst="line">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FB357D89-14DF-2DEF-02D3-B75002EB2B44}"/>
                </a:ext>
              </a:extLst>
            </p:cNvPr>
            <p:cNvPicPr>
              <a:picLocks noChangeAspect="1"/>
            </p:cNvPicPr>
            <p:nvPr/>
          </p:nvPicPr>
          <p:blipFill>
            <a:blip r:embed="rId10"/>
            <a:stretch>
              <a:fillRect/>
            </a:stretch>
          </p:blipFill>
          <p:spPr>
            <a:xfrm>
              <a:off x="6086167" y="958003"/>
              <a:ext cx="315178" cy="315178"/>
            </a:xfrm>
            <a:prstGeom prst="rect">
              <a:avLst/>
            </a:prstGeom>
          </p:spPr>
        </p:pic>
        <p:sp>
          <p:nvSpPr>
            <p:cNvPr id="15" name="ZoneTexte 144">
              <a:extLst>
                <a:ext uri="{FF2B5EF4-FFF2-40B4-BE49-F238E27FC236}">
                  <a16:creationId xmlns:a16="http://schemas.microsoft.com/office/drawing/2014/main" id="{716C6E3C-8AFC-77F9-C201-36A0F7A53CF8}"/>
                </a:ext>
              </a:extLst>
            </p:cNvPr>
            <p:cNvSpPr txBox="1"/>
            <p:nvPr/>
          </p:nvSpPr>
          <p:spPr>
            <a:xfrm>
              <a:off x="6240780" y="1329062"/>
              <a:ext cx="1676400" cy="1309863"/>
            </a:xfrm>
            <a:prstGeom prst="rect">
              <a:avLst/>
            </a:prstGeom>
            <a:noFill/>
          </p:spPr>
          <p:txBody>
            <a:bodyPr wrap="square" bIns="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200"/>
                </a:spcBef>
                <a:spcAft>
                  <a:spcPts val="0"/>
                </a:spcAft>
                <a:buClrTx/>
                <a:buSzTx/>
                <a:buFontTx/>
                <a:buNone/>
                <a:tabLst/>
                <a:defRPr/>
              </a:pPr>
              <a:r>
                <a:rPr kumimoji="0" lang="fr-CA"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Cybersécurité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Identité authentification et autorisation</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Risques de cybersécurité​</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Vulnérabilités et menaces​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Protection des données</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Protection des réseaux ​</a:t>
              </a:r>
            </a:p>
            <a:p>
              <a:pPr marL="85725" marR="0" lvl="0" indent="-85725" algn="l" defTabSz="914400" rtl="0" eaLnBrk="1" fontAlgn="auto" latinLnBrk="0" hangingPunct="1">
                <a:lnSpc>
                  <a:spcPct val="85000"/>
                </a:lnSpc>
                <a:spcBef>
                  <a:spcPts val="0"/>
                </a:spcBef>
                <a:spcAft>
                  <a:spcPts val="0"/>
                </a:spcAft>
                <a:buClrTx/>
                <a:buSzTx/>
                <a:buFont typeface="Arial" panose="020B0604020202020204" pitchFamily="34" charset="0"/>
                <a:buChar char="•"/>
                <a:tabLst/>
                <a:defRPr/>
              </a:pPr>
              <a:r>
                <a:rPr kumimoji="0" lang="fr-CA" sz="900" b="0" i="0" u="none" strike="noStrike" kern="0" cap="none" spc="0" normalizeH="0" baseline="0" noProof="0" dirty="0">
                  <a:ln>
                    <a:noFill/>
                  </a:ln>
                  <a:solidFill>
                    <a:prstClr val="black">
                      <a:lumMod val="50000"/>
                      <a:lumOff val="50000"/>
                    </a:prstClr>
                  </a:solidFill>
                  <a:effectLst/>
                  <a:uLnTx/>
                  <a:uFillTx/>
                  <a:latin typeface="Arial Narrow" panose="020B0606020202030204" pitchFamily="34" charset="0"/>
                  <a:ea typeface="+mn-ea"/>
                  <a:cs typeface="+mn-cs"/>
                </a:rPr>
                <a:t>Surveillance et réponse aux incidents</a:t>
              </a:r>
            </a:p>
          </p:txBody>
        </p:sp>
      </p:grpSp>
      <p:sp>
        <p:nvSpPr>
          <p:cNvPr id="8" name="ZoneTexte 7">
            <a:extLst>
              <a:ext uri="{FF2B5EF4-FFF2-40B4-BE49-F238E27FC236}">
                <a16:creationId xmlns:a16="http://schemas.microsoft.com/office/drawing/2014/main" id="{89D68AA2-F131-B79F-C096-1C2E2B3355C6}"/>
              </a:ext>
            </a:extLst>
          </p:cNvPr>
          <p:cNvSpPr txBox="1"/>
          <p:nvPr>
            <p:custDataLst>
              <p:tags r:id="rId1"/>
            </p:custDataLst>
          </p:nvPr>
        </p:nvSpPr>
        <p:spPr>
          <a:xfrm>
            <a:off x="11076944" y="6636756"/>
            <a:ext cx="114807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prstClr val="white"/>
                </a:solidFill>
                <a:effectLst/>
                <a:uLnTx/>
                <a:uFillTx/>
                <a:latin typeface="Calibri" panose="020F0502020204030204"/>
                <a:ea typeface="+mn-ea"/>
                <a:cs typeface="+mn-cs"/>
              </a:rPr>
              <a:t>Version 4,  Juin 2024</a:t>
            </a:r>
          </a:p>
        </p:txBody>
      </p:sp>
      <p:sp>
        <p:nvSpPr>
          <p:cNvPr id="9" name="Espace réservé du texte 3">
            <a:extLst>
              <a:ext uri="{FF2B5EF4-FFF2-40B4-BE49-F238E27FC236}">
                <a16:creationId xmlns:a16="http://schemas.microsoft.com/office/drawing/2014/main" id="{B5CC2936-52E9-7137-A0E3-9241F6BE9874}"/>
              </a:ext>
            </a:extLst>
          </p:cNvPr>
          <p:cNvSpPr txBox="1">
            <a:spLocks/>
          </p:cNvSpPr>
          <p:nvPr/>
        </p:nvSpPr>
        <p:spPr>
          <a:xfrm>
            <a:off x="283253" y="3373671"/>
            <a:ext cx="11517683" cy="492522"/>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CA" sz="2400" b="1" dirty="0">
                <a:solidFill>
                  <a:schemeClr val="tx1"/>
                </a:solidFill>
                <a:latin typeface="Segoe UI" panose="020B0502040204020203" pitchFamily="34" charset="0"/>
                <a:cs typeface="Segoe UI" panose="020B0502040204020203" pitchFamily="34" charset="0"/>
              </a:rPr>
              <a:t>Ajout d’une extension au MCA qui permet d’abandonner le TBM.</a:t>
            </a:r>
          </a:p>
        </p:txBody>
      </p:sp>
    </p:spTree>
    <p:extLst>
      <p:ext uri="{BB962C8B-B14F-4D97-AF65-F5344CB8AC3E}">
        <p14:creationId xmlns:p14="http://schemas.microsoft.com/office/powerpoint/2010/main" val="3390720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713CE8-163C-4D68-C6FA-36B14AB22DB5}"/>
              </a:ext>
            </a:extLst>
          </p:cNvPr>
          <p:cNvSpPr>
            <a:spLocks noGrp="1"/>
          </p:cNvSpPr>
          <p:nvPr>
            <p:ph type="title"/>
          </p:nvPr>
        </p:nvSpPr>
        <p:spPr/>
        <p:txBody>
          <a:bodyPr/>
          <a:lstStyle/>
          <a:p>
            <a:r>
              <a:rPr lang="fr-CA"/>
              <a:t>Prochaines étapes</a:t>
            </a:r>
          </a:p>
        </p:txBody>
      </p:sp>
      <p:sp>
        <p:nvSpPr>
          <p:cNvPr id="3" name="Espace réservé du texte 2">
            <a:extLst>
              <a:ext uri="{FF2B5EF4-FFF2-40B4-BE49-F238E27FC236}">
                <a16:creationId xmlns:a16="http://schemas.microsoft.com/office/drawing/2014/main" id="{D9DF3D8D-C4F5-9BBE-FB0D-F93A75B80CF5}"/>
              </a:ext>
            </a:extLst>
          </p:cNvPr>
          <p:cNvSpPr>
            <a:spLocks noGrp="1"/>
          </p:cNvSpPr>
          <p:nvPr>
            <p:ph type="body" sz="quarter" idx="11"/>
          </p:nvPr>
        </p:nvSpPr>
        <p:spPr>
          <a:xfrm>
            <a:off x="431801" y="2288641"/>
            <a:ext cx="3189148" cy="161583"/>
          </a:xfrm>
        </p:spPr>
        <p:txBody>
          <a:body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CA" sz="1050" b="0" i="0" u="none" strike="noStrike" kern="1200" cap="all" spc="180" normalizeH="0" baseline="0" noProof="0">
                <a:ln>
                  <a:noFill/>
                </a:ln>
                <a:solidFill>
                  <a:srgbClr val="FF9B00"/>
                </a:solidFill>
                <a:effectLst/>
                <a:uLnTx/>
                <a:uFillTx/>
                <a:latin typeface="Arial"/>
                <a:ea typeface="+mn-ea"/>
                <a:cs typeface="+mn-cs"/>
              </a:rPr>
              <a:t>On simplifie, sans rien perdre</a:t>
            </a:r>
          </a:p>
        </p:txBody>
      </p:sp>
      <p:sp>
        <p:nvSpPr>
          <p:cNvPr id="8" name="ZoneTexte 5">
            <a:extLst>
              <a:ext uri="{FF2B5EF4-FFF2-40B4-BE49-F238E27FC236}">
                <a16:creationId xmlns:a16="http://schemas.microsoft.com/office/drawing/2014/main" id="{C3B895D8-FD1F-19F9-8B7B-07467C910B89}"/>
              </a:ext>
            </a:extLst>
          </p:cNvPr>
          <p:cNvSpPr txBox="1"/>
          <p:nvPr/>
        </p:nvSpPr>
        <p:spPr>
          <a:xfrm>
            <a:off x="4347627" y="1921278"/>
            <a:ext cx="7781620" cy="341632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fr-CA" dirty="0">
                <a:solidFill>
                  <a:schemeClr val="accent2">
                    <a:lumMod val="50000"/>
                  </a:schemeClr>
                </a:solidFill>
              </a:rPr>
              <a:t>Diffusion du modèle de capacités (Capsule vidéo et matériel visuel)</a:t>
            </a:r>
          </a:p>
          <a:p>
            <a:pPr marL="971550" lvl="1" indent="-514350">
              <a:buFont typeface="+mj-lt"/>
              <a:buAutoNum type="romanLcPeriod"/>
            </a:pPr>
            <a:r>
              <a:rPr lang="fr-CA" dirty="0">
                <a:solidFill>
                  <a:schemeClr val="accent2">
                    <a:lumMod val="50000"/>
                  </a:schemeClr>
                </a:solidFill>
              </a:rPr>
              <a:t>Au GTN</a:t>
            </a:r>
            <a:endParaRPr lang="fr-CA" dirty="0">
              <a:solidFill>
                <a:schemeClr val="accent2">
                  <a:lumMod val="50000"/>
                </a:schemeClr>
              </a:solidFill>
              <a:cs typeface="Calibri" panose="020F0502020204030204"/>
            </a:endParaRPr>
          </a:p>
          <a:p>
            <a:pPr marL="1428750" lvl="2" indent="-514350">
              <a:buAutoNum type="alphaLcParenR"/>
            </a:pPr>
            <a:r>
              <a:rPr lang="fr-CA" dirty="0">
                <a:solidFill>
                  <a:schemeClr val="accent2">
                    <a:lumMod val="50000"/>
                  </a:schemeClr>
                </a:solidFill>
                <a:cs typeface="Calibri" panose="020F0502020204030204"/>
              </a:rPr>
              <a:t>Rapidement parcourir le modèle avec les équipes ‘</a:t>
            </a:r>
            <a:r>
              <a:rPr lang="fr-CA" i="1" dirty="0">
                <a:solidFill>
                  <a:schemeClr val="accent2">
                    <a:lumMod val="50000"/>
                  </a:schemeClr>
                </a:solidFill>
                <a:cs typeface="Calibri" panose="020F0502020204030204"/>
              </a:rPr>
              <a:t>produits</a:t>
            </a:r>
            <a:r>
              <a:rPr lang="fr-CA" dirty="0">
                <a:solidFill>
                  <a:schemeClr val="accent2">
                    <a:lumMod val="50000"/>
                  </a:schemeClr>
                </a:solidFill>
                <a:cs typeface="Calibri" panose="020F0502020204030204"/>
              </a:rPr>
              <a:t>’</a:t>
            </a:r>
          </a:p>
          <a:p>
            <a:pPr marL="400050" indent="-400050">
              <a:buFont typeface="+mj-lt"/>
              <a:buAutoNum type="arabicPeriod"/>
            </a:pPr>
            <a:endParaRPr lang="fr-CA" dirty="0">
              <a:solidFill>
                <a:schemeClr val="accent2">
                  <a:lumMod val="50000"/>
                </a:schemeClr>
              </a:solidFill>
            </a:endParaRPr>
          </a:p>
          <a:p>
            <a:pPr marL="400050" indent="-400050">
              <a:buFont typeface="+mj-lt"/>
              <a:buAutoNum type="arabicPeriod"/>
            </a:pPr>
            <a:r>
              <a:rPr lang="fr-CA" dirty="0">
                <a:solidFill>
                  <a:schemeClr val="accent2">
                    <a:lumMod val="50000"/>
                  </a:schemeClr>
                </a:solidFill>
              </a:rPr>
              <a:t>Ajustements sur le site ‘</a:t>
            </a:r>
            <a:r>
              <a:rPr lang="fr-CA" dirty="0" err="1">
                <a:solidFill>
                  <a:schemeClr val="accent2">
                    <a:lumMod val="50000"/>
                  </a:schemeClr>
                </a:solidFill>
              </a:rPr>
              <a:t>sharepoint</a:t>
            </a:r>
            <a:r>
              <a:rPr lang="fr-CA" dirty="0">
                <a:solidFill>
                  <a:schemeClr val="accent2">
                    <a:lumMod val="50000"/>
                  </a:schemeClr>
                </a:solidFill>
              </a:rPr>
              <a:t>’ de communication</a:t>
            </a:r>
          </a:p>
          <a:p>
            <a:pPr marL="400050" indent="-400050">
              <a:buFont typeface="+mj-lt"/>
              <a:buAutoNum type="arabicPeriod"/>
            </a:pPr>
            <a:endParaRPr lang="fr-CA" dirty="0">
              <a:solidFill>
                <a:schemeClr val="accent2">
                  <a:lumMod val="50000"/>
                </a:schemeClr>
              </a:solidFill>
            </a:endParaRPr>
          </a:p>
          <a:p>
            <a:pPr marL="400050" indent="-400050">
              <a:buFont typeface="+mj-lt"/>
              <a:buAutoNum type="arabicPeriod"/>
            </a:pPr>
            <a:r>
              <a:rPr lang="fr-CA" dirty="0">
                <a:solidFill>
                  <a:schemeClr val="accent2">
                    <a:lumMod val="50000"/>
                  </a:schemeClr>
                </a:solidFill>
              </a:rPr>
              <a:t>Poursuite des ateliers pour le processus de portefeuille 2024</a:t>
            </a:r>
            <a:br>
              <a:rPr lang="fr-CA" dirty="0">
                <a:solidFill>
                  <a:schemeClr val="accent2">
                    <a:lumMod val="50000"/>
                  </a:schemeClr>
                </a:solidFill>
              </a:rPr>
            </a:br>
            <a:endParaRPr lang="fr-CA" dirty="0">
              <a:solidFill>
                <a:schemeClr val="accent2">
                  <a:lumMod val="50000"/>
                </a:schemeClr>
              </a:solidFill>
            </a:endParaRPr>
          </a:p>
          <a:p>
            <a:pPr marL="400050" indent="-400050">
              <a:buFont typeface="+mj-lt"/>
              <a:buAutoNum type="arabicPeriod"/>
            </a:pPr>
            <a:r>
              <a:rPr lang="fr-CA" dirty="0">
                <a:solidFill>
                  <a:schemeClr val="accent2">
                    <a:lumMod val="50000"/>
                  </a:schemeClr>
                </a:solidFill>
              </a:rPr>
              <a:t>Poursuite des trajectoires d’affaires (Business) et feuilles de routes lignes de produits (GTN)</a:t>
            </a:r>
            <a:endParaRPr lang="fr-CA" dirty="0">
              <a:solidFill>
                <a:schemeClr val="accent2">
                  <a:lumMod val="50000"/>
                </a:schemeClr>
              </a:solidFill>
              <a:cs typeface="Calibri"/>
            </a:endParaRPr>
          </a:p>
          <a:p>
            <a:pPr marL="400050" indent="-400050">
              <a:buFont typeface="+mj-lt"/>
              <a:buAutoNum type="arabicPeriod"/>
            </a:pPr>
            <a:endParaRPr lang="fr-CA" dirty="0">
              <a:solidFill>
                <a:schemeClr val="accent2">
                  <a:lumMod val="50000"/>
                </a:schemeClr>
              </a:solidFill>
            </a:endParaRPr>
          </a:p>
          <a:p>
            <a:pPr marL="400050" indent="-400050">
              <a:buFont typeface="+mj-lt"/>
              <a:buAutoNum type="arabicPeriod"/>
            </a:pPr>
            <a:r>
              <a:rPr lang="fr-CA" dirty="0">
                <a:solidFill>
                  <a:schemeClr val="accent2">
                    <a:lumMod val="50000"/>
                  </a:schemeClr>
                </a:solidFill>
              </a:rPr>
              <a:t>Poursuite du projet de déploiement des outils GTN</a:t>
            </a:r>
            <a:endParaRPr lang="fr-CA" dirty="0">
              <a:solidFill>
                <a:schemeClr val="accent2">
                  <a:lumMod val="50000"/>
                </a:schemeClr>
              </a:solidFill>
              <a:cs typeface="Calibri"/>
            </a:endParaRPr>
          </a:p>
        </p:txBody>
      </p:sp>
      <p:sp>
        <p:nvSpPr>
          <p:cNvPr id="9" name="Espace réservé du texte 2">
            <a:extLst>
              <a:ext uri="{FF2B5EF4-FFF2-40B4-BE49-F238E27FC236}">
                <a16:creationId xmlns:a16="http://schemas.microsoft.com/office/drawing/2014/main" id="{0FA372CA-32B6-410A-0ADD-AB48903D9BD7}"/>
              </a:ext>
            </a:extLst>
          </p:cNvPr>
          <p:cNvSpPr>
            <a:spLocks noGrp="1"/>
          </p:cNvSpPr>
          <p:nvPr/>
        </p:nvSpPr>
        <p:spPr>
          <a:xfrm>
            <a:off x="4099158" y="417023"/>
            <a:ext cx="4793831" cy="272382"/>
          </a:xfrm>
          <a:prstGeom prst="rect">
            <a:avLst/>
          </a:prstGeom>
        </p:spPr>
        <p:txBody>
          <a:bodyPr vert="horz" wrap="square" lIns="91440" tIns="45720" rIns="91440" bIns="45720" rtlCol="0">
            <a:spAutoFit/>
          </a:bodyPr>
          <a:lstStyle>
            <a:lvl1pPr marL="228554" indent="-228554" algn="l" defTabSz="914217" rtl="0" eaLnBrk="1" latinLnBrk="0" hangingPunct="1">
              <a:lnSpc>
                <a:spcPct val="90000"/>
              </a:lnSpc>
              <a:spcBef>
                <a:spcPts val="1000"/>
              </a:spcBef>
              <a:buFont typeface="Arial" panose="020B0604020202020204" pitchFamily="34" charset="0"/>
              <a:buChar char="•"/>
              <a:defRPr sz="1300" b="0" kern="1200" cap="all" spc="180" baseline="0">
                <a:solidFill>
                  <a:schemeClr val="tx2"/>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CA">
                <a:solidFill>
                  <a:schemeClr val="bg1">
                    <a:lumMod val="85000"/>
                    <a:lumOff val="15000"/>
                  </a:schemeClr>
                </a:solidFill>
              </a:rPr>
              <a:t>Modèles de capacités d’affaires</a:t>
            </a:r>
          </a:p>
        </p:txBody>
      </p:sp>
    </p:spTree>
    <p:extLst>
      <p:ext uri="{BB962C8B-B14F-4D97-AF65-F5344CB8AC3E}">
        <p14:creationId xmlns:p14="http://schemas.microsoft.com/office/powerpoint/2010/main" val="1484186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3A6453F-2AFD-961C-3363-43FB12936266}"/>
              </a:ext>
            </a:extLst>
          </p:cNvPr>
          <p:cNvSpPr>
            <a:spLocks noGrp="1"/>
          </p:cNvSpPr>
          <p:nvPr>
            <p:ph type="body" sz="quarter" idx="10"/>
          </p:nvPr>
        </p:nvSpPr>
        <p:spPr>
          <a:xfrm>
            <a:off x="7960359" y="533216"/>
            <a:ext cx="3635376" cy="369332"/>
          </a:xfrm>
        </p:spPr>
        <p:txBody>
          <a:bodyPr/>
          <a:lstStyle/>
          <a:p>
            <a:r>
              <a:rPr lang="fr-CA" sz="2400" b="0" i="1" dirty="0"/>
              <a:t>Merci</a:t>
            </a:r>
            <a:endParaRPr lang="fr-CA" sz="2000" b="0" i="1" dirty="0"/>
          </a:p>
        </p:txBody>
      </p:sp>
    </p:spTree>
    <p:extLst>
      <p:ext uri="{BB962C8B-B14F-4D97-AF65-F5344CB8AC3E}">
        <p14:creationId xmlns:p14="http://schemas.microsoft.com/office/powerpoint/2010/main" val="354896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499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530F92A-C0F6-4F03-9A8C-B22CECCAA7EF}"/>
              </a:ext>
            </a:extLst>
          </p:cNvPr>
          <p:cNvSpPr>
            <a:spLocks noGrp="1"/>
          </p:cNvSpPr>
          <p:nvPr>
            <p:ph type="body" sz="quarter" idx="10"/>
            <p:custDataLst>
              <p:tags r:id="rId1"/>
            </p:custDataLst>
          </p:nvPr>
        </p:nvSpPr>
        <p:spPr>
          <a:xfrm>
            <a:off x="943429" y="2115563"/>
            <a:ext cx="7478713" cy="2625289"/>
          </a:xfrm>
        </p:spPr>
        <p:txBody>
          <a:bodyPr/>
          <a:lstStyle/>
          <a:p>
            <a:pPr marL="0" indent="0">
              <a:buNone/>
            </a:pPr>
            <a:r>
              <a:rPr lang="fr-CA" b="1" dirty="0">
                <a:latin typeface="Arial" panose="020B0604020202020204" pitchFamily="34" charset="0"/>
                <a:cs typeface="Arial" panose="020B0604020202020204" pitchFamily="34" charset="0"/>
              </a:rPr>
              <a:t>ANNEXE</a:t>
            </a:r>
          </a:p>
          <a:p>
            <a:pPr marL="0" indent="0">
              <a:buNone/>
            </a:pPr>
            <a:r>
              <a:rPr lang="fr-CA" b="1" dirty="0">
                <a:latin typeface="Arial" panose="020B0604020202020204" pitchFamily="34" charset="0"/>
                <a:cs typeface="Arial" panose="020B0604020202020204" pitchFamily="34" charset="0"/>
              </a:rPr>
              <a:t>Description des</a:t>
            </a:r>
            <a:br>
              <a:rPr lang="fr-CA" b="1" dirty="0">
                <a:latin typeface="Arial" panose="020B0604020202020204" pitchFamily="34" charset="0"/>
                <a:cs typeface="Arial" panose="020B0604020202020204" pitchFamily="34" charset="0"/>
              </a:rPr>
            </a:br>
            <a:r>
              <a:rPr lang="fr-CA" b="1" dirty="0">
                <a:latin typeface="Arial" panose="020B0604020202020204" pitchFamily="34" charset="0"/>
                <a:cs typeface="Arial" panose="020B0604020202020204" pitchFamily="34" charset="0"/>
              </a:rPr>
              <a:t>capacités d’affaires</a:t>
            </a:r>
          </a:p>
        </p:txBody>
      </p:sp>
    </p:spTree>
    <p:extLst>
      <p:ext uri="{BB962C8B-B14F-4D97-AF65-F5344CB8AC3E}">
        <p14:creationId xmlns:p14="http://schemas.microsoft.com/office/powerpoint/2010/main" val="3187991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5">
            <a:extLst>
              <a:ext uri="{FF2B5EF4-FFF2-40B4-BE49-F238E27FC236}">
                <a16:creationId xmlns:a16="http://schemas.microsoft.com/office/drawing/2014/main" id="{09A6FFCD-24FB-4520-8BCC-EB84330C14AB}"/>
              </a:ext>
            </a:extLst>
          </p:cNvPr>
          <p:cNvGraphicFramePr>
            <a:graphicFrameLocks noGrp="1"/>
          </p:cNvGraphicFramePr>
          <p:nvPr>
            <p:custDataLst>
              <p:tags r:id="rId1"/>
            </p:custDataLst>
          </p:nvPr>
        </p:nvGraphicFramePr>
        <p:xfrm>
          <a:off x="431800" y="552077"/>
          <a:ext cx="11760200" cy="5945845"/>
        </p:xfrm>
        <a:graphic>
          <a:graphicData uri="http://schemas.openxmlformats.org/drawingml/2006/table">
            <a:tbl>
              <a:tblPr firstRow="1" bandRow="1">
                <a:tableStyleId>{5C22544A-7EE6-4342-B048-85BDC9FD1C3A}</a:tableStyleId>
              </a:tblPr>
              <a:tblGrid>
                <a:gridCol w="1193147">
                  <a:extLst>
                    <a:ext uri="{9D8B030D-6E8A-4147-A177-3AD203B41FA5}">
                      <a16:colId xmlns:a16="http://schemas.microsoft.com/office/drawing/2014/main" val="954683423"/>
                    </a:ext>
                  </a:extLst>
                </a:gridCol>
                <a:gridCol w="1995238">
                  <a:extLst>
                    <a:ext uri="{9D8B030D-6E8A-4147-A177-3AD203B41FA5}">
                      <a16:colId xmlns:a16="http://schemas.microsoft.com/office/drawing/2014/main" val="4156602348"/>
                    </a:ext>
                  </a:extLst>
                </a:gridCol>
                <a:gridCol w="6437593">
                  <a:extLst>
                    <a:ext uri="{9D8B030D-6E8A-4147-A177-3AD203B41FA5}">
                      <a16:colId xmlns:a16="http://schemas.microsoft.com/office/drawing/2014/main" val="1522360328"/>
                    </a:ext>
                  </a:extLst>
                </a:gridCol>
                <a:gridCol w="2134222">
                  <a:extLst>
                    <a:ext uri="{9D8B030D-6E8A-4147-A177-3AD203B41FA5}">
                      <a16:colId xmlns:a16="http://schemas.microsoft.com/office/drawing/2014/main" val="1203167209"/>
                    </a:ext>
                  </a:extLst>
                </a:gridCol>
              </a:tblGrid>
              <a:tr h="237834">
                <a:tc>
                  <a:txBody>
                    <a:bodyPr/>
                    <a:lstStyle/>
                    <a:p>
                      <a:r>
                        <a:rPr lang="fr-CA" sz="900"/>
                        <a:t>Capacité N1</a:t>
                      </a:r>
                    </a:p>
                  </a:txBody>
                  <a:tcPr/>
                </a:tc>
                <a:tc>
                  <a:txBody>
                    <a:bodyPr/>
                    <a:lstStyle/>
                    <a:p>
                      <a:r>
                        <a:rPr lang="fr-CA" sz="900"/>
                        <a:t>Capacité N2</a:t>
                      </a:r>
                    </a:p>
                  </a:txBody>
                  <a:tcPr/>
                </a:tc>
                <a:tc>
                  <a:txBody>
                    <a:bodyPr/>
                    <a:lstStyle/>
                    <a:p>
                      <a:r>
                        <a:rPr lang="fr-CA" sz="900"/>
                        <a:t>Description</a:t>
                      </a:r>
                    </a:p>
                  </a:txBody>
                  <a:tcPr/>
                </a:tc>
                <a:tc>
                  <a:txBody>
                    <a:bodyPr/>
                    <a:lstStyle/>
                    <a:p>
                      <a:r>
                        <a:rPr lang="fr-CA" sz="900"/>
                        <a:t>Inclus</a:t>
                      </a:r>
                    </a:p>
                  </a:txBody>
                  <a:tcPr/>
                </a:tc>
                <a:extLst>
                  <a:ext uri="{0D108BD9-81ED-4DB2-BD59-A6C34878D82A}">
                    <a16:rowId xmlns:a16="http://schemas.microsoft.com/office/drawing/2014/main" val="3274294975"/>
                  </a:ext>
                </a:extLst>
              </a:tr>
              <a:tr h="317112">
                <a:tc rowSpan="3">
                  <a:txBody>
                    <a:bodyPr/>
                    <a:lstStyle/>
                    <a:p>
                      <a:r>
                        <a:rPr lang="fr-CA" sz="1050" b="1" kern="1200">
                          <a:solidFill>
                            <a:schemeClr val="dk1"/>
                          </a:solidFill>
                          <a:latin typeface="Arial Narrow"/>
                          <a:ea typeface="+mn-ea"/>
                          <a:cs typeface="+mn-cs"/>
                        </a:rPr>
                        <a:t>Stratégie d’entreprise</a:t>
                      </a:r>
                    </a:p>
                  </a:txBody>
                  <a:tcPr anchor="ctr">
                    <a:solidFill>
                      <a:schemeClr val="accent1">
                        <a:lumMod val="20000"/>
                        <a:lumOff val="80000"/>
                      </a:schemeClr>
                    </a:solidFill>
                  </a:tcPr>
                </a:tc>
                <a:tc>
                  <a:txBody>
                    <a:bodyPr/>
                    <a:lstStyle/>
                    <a:p>
                      <a:r>
                        <a:rPr lang="fr-CA" sz="800" b="1">
                          <a:latin typeface="Arial Narrow"/>
                        </a:rPr>
                        <a:t>Planification stratégique</a:t>
                      </a:r>
                    </a:p>
                  </a:txBody>
                  <a:tcPr anchor="ctr">
                    <a:solidFill>
                      <a:schemeClr val="accent1">
                        <a:lumMod val="20000"/>
                        <a:lumOff val="80000"/>
                      </a:schemeClr>
                    </a:solidFill>
                  </a:tcPr>
                </a:tc>
                <a:tc>
                  <a:txBody>
                    <a:bodyPr/>
                    <a:lstStyle/>
                    <a:p>
                      <a:r>
                        <a:rPr lang="fr-CA" sz="800">
                          <a:latin typeface="Arial Narrow"/>
                        </a:rPr>
                        <a:t>Capacité à identifier les éléments stratégiques pour mener l’entreprise à des objectifs nécessaires pour livrer la valeur à moyen et long terme</a:t>
                      </a:r>
                    </a:p>
                  </a:txBody>
                  <a:tcPr anchor="ctr">
                    <a:solidFill>
                      <a:schemeClr val="accent1">
                        <a:lumMod val="20000"/>
                        <a:lumOff val="80000"/>
                      </a:schemeClr>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Vigie technologique et intelligence de marché</a:t>
                      </a:r>
                    </a:p>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Évolution organisationnelle et de l’entreprise</a:t>
                      </a:r>
                    </a:p>
                  </a:txBody>
                  <a:tcPr anchor="ctr">
                    <a:solidFill>
                      <a:schemeClr val="accent1">
                        <a:lumMod val="20000"/>
                        <a:lumOff val="80000"/>
                      </a:schemeClr>
                    </a:solidFill>
                  </a:tcPr>
                </a:tc>
                <a:extLst>
                  <a:ext uri="{0D108BD9-81ED-4DB2-BD59-A6C34878D82A}">
                    <a16:rowId xmlns:a16="http://schemas.microsoft.com/office/drawing/2014/main" val="1211687584"/>
                  </a:ext>
                </a:extLst>
              </a:tr>
              <a:tr h="428101">
                <a:tc vMerge="1">
                  <a:txBody>
                    <a:bodyPr/>
                    <a:lstStyle/>
                    <a:p>
                      <a:endParaRPr lang="fr-CA" sz="1000"/>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a:latin typeface="Arial Narrow"/>
                        </a:rPr>
                        <a:t>Développement des affaires</a:t>
                      </a:r>
                    </a:p>
                  </a:txBody>
                  <a:tcPr anchor="ctr">
                    <a:solidFill>
                      <a:schemeClr val="accent1">
                        <a:lumMod val="20000"/>
                        <a:lumOff val="80000"/>
                      </a:schemeClr>
                    </a:solidFill>
                  </a:tcPr>
                </a:tc>
                <a:tc>
                  <a:txBody>
                    <a:bodyPr/>
                    <a:lstStyle/>
                    <a:p>
                      <a:r>
                        <a:rPr lang="fr-CA" sz="800">
                          <a:latin typeface="Arial Narrow"/>
                        </a:rPr>
                        <a:t>Capacité à identifier/évaluer des nouvelles opportunités d'affaires (produits, services, fusion/acquisition et partenariat/ententes contractuelles) pour accélérer la transition énergétique, stimuler l’économie (générer de nouveaux revenus ou diminuer les coûts).</a:t>
                      </a:r>
                      <a:endParaRPr lang="fr-CA" sz="800">
                        <a:highlight>
                          <a:srgbClr val="FFFF00"/>
                        </a:highlight>
                        <a:latin typeface="Arial Narrow"/>
                      </a:endParaRPr>
                    </a:p>
                  </a:txBody>
                  <a:tcPr anchor="ctr">
                    <a:solidFill>
                      <a:schemeClr val="accent1">
                        <a:lumMod val="20000"/>
                        <a:lumOff val="80000"/>
                      </a:schemeClr>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a:ea typeface="+mn-ea"/>
                          <a:cs typeface="+mn-cs"/>
                        </a:rPr>
                        <a:t>Opportunité de croissance – marchés voisins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a:ea typeface="+mn-ea"/>
                          <a:cs typeface="+mn-cs"/>
                        </a:rPr>
                        <a:t>Promotion des attributs environnementaux</a:t>
                      </a:r>
                    </a:p>
                    <a:p>
                      <a:pPr marL="92075" marR="0" lvl="0" indent="-92075" algn="l" rtl="0" eaLnBrk="1" fontAlgn="auto" latinLnBrk="0" hangingPunct="1">
                        <a:lnSpc>
                          <a:spcPct val="100000"/>
                        </a:lnSpc>
                        <a:spcBef>
                          <a:spcPts val="0"/>
                        </a:spcBef>
                        <a:spcAft>
                          <a:spcPts val="0"/>
                        </a:spcAft>
                        <a:buClrTx/>
                        <a:buSzTx/>
                        <a:buFont typeface="Arial" panose="020B0604020202020204" pitchFamily="34" charset="0"/>
                        <a:buChar char="•"/>
                      </a:pPr>
                      <a:r>
                        <a:rPr lang="fr-CA" sz="700" kern="1200">
                          <a:solidFill>
                            <a:schemeClr val="dk1"/>
                          </a:solidFill>
                          <a:latin typeface="Arial Narrow"/>
                          <a:ea typeface="+mn-ea"/>
                          <a:cs typeface="+mn-cs"/>
                        </a:rPr>
                        <a:t>Création de valeur résultant des projets énergivores</a:t>
                      </a:r>
                      <a:r>
                        <a:rPr lang="fr-CA" sz="700">
                          <a:highlight>
                            <a:srgbClr val="FFFF00"/>
                          </a:highlight>
                          <a:latin typeface="Arial Narrow"/>
                        </a:rPr>
                        <a:t> </a:t>
                      </a:r>
                      <a:endParaRPr lang="fr-CA" sz="700" kern="1200">
                        <a:solidFill>
                          <a:schemeClr val="dk1"/>
                        </a:solidFill>
                        <a:latin typeface="Arial Narrow" panose="020B0606020202030204" pitchFamily="34" charset="0"/>
                        <a:ea typeface="+mn-ea"/>
                        <a:cs typeface="+mn-cs"/>
                      </a:endParaRPr>
                    </a:p>
                  </a:txBody>
                  <a:tcPr anchor="ctr">
                    <a:solidFill>
                      <a:schemeClr val="accent1">
                        <a:lumMod val="20000"/>
                        <a:lumOff val="80000"/>
                      </a:schemeClr>
                    </a:solidFill>
                  </a:tcPr>
                </a:tc>
                <a:extLst>
                  <a:ext uri="{0D108BD9-81ED-4DB2-BD59-A6C34878D82A}">
                    <a16:rowId xmlns:a16="http://schemas.microsoft.com/office/drawing/2014/main" val="2229009537"/>
                  </a:ext>
                </a:extLst>
              </a:tr>
              <a:tr h="348823">
                <a:tc vMerge="1">
                  <a:txBody>
                    <a:bodyPr/>
                    <a:lstStyle/>
                    <a:p>
                      <a:endParaRPr lang="fr-CA" sz="1000"/>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a:latin typeface="Arial Narrow"/>
                        </a:rPr>
                        <a:t>Stratégie réglementaire et tarifaire</a:t>
                      </a:r>
                    </a:p>
                  </a:txBody>
                  <a:tcPr anchor="ctr">
                    <a:solidFill>
                      <a:schemeClr val="accent1">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fr-CA" sz="800">
                          <a:solidFill>
                            <a:schemeClr val="tx1"/>
                          </a:solidFill>
                          <a:latin typeface="Arial Narrow"/>
                        </a:rPr>
                        <a:t>Capacité</a:t>
                      </a:r>
                      <a:r>
                        <a:rPr lang="fr-CA" sz="800">
                          <a:solidFill>
                            <a:srgbClr val="FF0000"/>
                          </a:solidFill>
                          <a:latin typeface="Arial Narrow"/>
                        </a:rPr>
                        <a:t> </a:t>
                      </a:r>
                      <a:r>
                        <a:rPr lang="fr-CA" sz="800">
                          <a:solidFill>
                            <a:schemeClr val="tx1"/>
                          </a:solidFill>
                          <a:latin typeface="Arial Narrow"/>
                        </a:rPr>
                        <a:t>d’élaborer et/ou d’adapter les stratégies législatives, réglementaires et tarifaires en support à l’atteinte des objectifs stratégiques de l’entreprise et aux besoins de la transition énergétique</a:t>
                      </a:r>
                      <a:r>
                        <a:rPr lang="fr-CA" sz="800">
                          <a:solidFill>
                            <a:srgbClr val="FF0000"/>
                          </a:solidFill>
                          <a:latin typeface="Arial Narrow"/>
                        </a:rPr>
                        <a:t>. </a:t>
                      </a:r>
                      <a:endParaRPr lang="fr-CA" sz="800" strike="sngStrike">
                        <a:solidFill>
                          <a:srgbClr val="FF0000"/>
                        </a:solidFill>
                        <a:latin typeface="Arial Narrow" panose="020B0606020202030204" pitchFamily="34" charset="0"/>
                      </a:endParaRPr>
                    </a:p>
                  </a:txBody>
                  <a:tcPr anchor="ctr">
                    <a:solidFill>
                      <a:schemeClr val="accent1">
                        <a:lumMod val="20000"/>
                        <a:lumOff val="80000"/>
                      </a:schemeClr>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Mécanismes réglementaires/gouvernance</a:t>
                      </a:r>
                    </a:p>
                  </a:txBody>
                  <a:tcPr anchor="ctr">
                    <a:solidFill>
                      <a:schemeClr val="accent1">
                        <a:lumMod val="20000"/>
                        <a:lumOff val="80000"/>
                      </a:schemeClr>
                    </a:solidFill>
                  </a:tcPr>
                </a:tc>
                <a:extLst>
                  <a:ext uri="{0D108BD9-81ED-4DB2-BD59-A6C34878D82A}">
                    <a16:rowId xmlns:a16="http://schemas.microsoft.com/office/drawing/2014/main" val="4101793059"/>
                  </a:ext>
                </a:extLst>
              </a:tr>
              <a:tr h="221978">
                <a:tc rowSpan="8">
                  <a:txBody>
                    <a:bodyPr/>
                    <a:lstStyle/>
                    <a:p>
                      <a:r>
                        <a:rPr lang="fr-CA" sz="1050" b="1" kern="1200">
                          <a:solidFill>
                            <a:schemeClr val="dk1"/>
                          </a:solidFill>
                          <a:latin typeface="Arial Narrow"/>
                          <a:ea typeface="+mn-ea"/>
                          <a:cs typeface="+mn-cs"/>
                        </a:rPr>
                        <a:t>Recherche et  Innovation</a:t>
                      </a: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Stratégie de la R&amp;D</a:t>
                      </a:r>
                    </a:p>
                  </a:txBody>
                  <a:tcPr anchor="ctr">
                    <a:solidFill>
                      <a:srgbClr val="E6F1FE"/>
                    </a:solidFill>
                  </a:tcPr>
                </a:tc>
                <a:tc>
                  <a:txBody>
                    <a:bodyPr/>
                    <a:lstStyle/>
                    <a:p>
                      <a:r>
                        <a:rPr lang="fr-CA" sz="800">
                          <a:latin typeface="Arial Narrow"/>
                        </a:rPr>
                        <a:t>Capacité à développer la feuille de route des initiatives de recherches et d’innovations pour supporter la stratégie et objectifs de l’entreprise</a:t>
                      </a:r>
                    </a:p>
                  </a:txBody>
                  <a:tcPr anchor="ctr">
                    <a:solidFill>
                      <a:srgbClr val="E6F1FE"/>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a:ea typeface="+mn-ea"/>
                          <a:cs typeface="+mn-cs"/>
                        </a:rPr>
                        <a:t>Vigie technologique et intelligence de marché</a:t>
                      </a:r>
                    </a:p>
                  </a:txBody>
                  <a:tcPr anchor="ctr">
                    <a:solidFill>
                      <a:srgbClr val="E6F1FE"/>
                    </a:solidFill>
                  </a:tcPr>
                </a:tc>
                <a:extLst>
                  <a:ext uri="{0D108BD9-81ED-4DB2-BD59-A6C34878D82A}">
                    <a16:rowId xmlns:a16="http://schemas.microsoft.com/office/drawing/2014/main" val="4115081821"/>
                  </a:ext>
                </a:extLst>
              </a:tr>
              <a:tr h="221978">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Partenariats de R&amp;D</a:t>
                      </a:r>
                    </a:p>
                  </a:txBody>
                  <a:tcPr anchor="ctr">
                    <a:solidFill>
                      <a:srgbClr val="E6F1FE"/>
                    </a:solidFill>
                  </a:tcPr>
                </a:tc>
                <a:tc>
                  <a:txBody>
                    <a:bodyPr/>
                    <a:lstStyle/>
                    <a:p>
                      <a:r>
                        <a:rPr lang="fr-CA" sz="800">
                          <a:latin typeface="Arial Narrow"/>
                        </a:rPr>
                        <a:t>Capacité à développer et intégrer les partenaires d’affaires appropriés aux initiatives de recherche et d’innovation</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E6F1FE"/>
                    </a:solidFill>
                  </a:tcPr>
                </a:tc>
                <a:extLst>
                  <a:ext uri="{0D108BD9-81ED-4DB2-BD59-A6C34878D82A}">
                    <a16:rowId xmlns:a16="http://schemas.microsoft.com/office/drawing/2014/main" val="4102334601"/>
                  </a:ext>
                </a:extLst>
              </a:tr>
              <a:tr h="221978">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Gouvernance des projets</a:t>
                      </a:r>
                    </a:p>
                  </a:txBody>
                  <a:tcPr anchor="ctr">
                    <a:solidFill>
                      <a:srgbClr val="E6F1FE"/>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fr-CA" sz="800">
                          <a:latin typeface="Arial Narrow"/>
                        </a:rPr>
                        <a:t>Capacité pour assurer que la « Stratégie de la RD » est réalisé tel qu’escomptés par les projets et selon la méthodologie de projets </a:t>
                      </a:r>
                      <a:endParaRPr lang="fr-CA" sz="800">
                        <a:latin typeface="Arial Narrow" panose="020B0606020202030204" pitchFamily="34" charset="0"/>
                      </a:endParaRP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Portefeuille de projets</a:t>
                      </a:r>
                    </a:p>
                  </a:txBody>
                  <a:tcPr anchor="ctr">
                    <a:solidFill>
                      <a:srgbClr val="E6F1FE"/>
                    </a:solidFill>
                  </a:tcPr>
                </a:tc>
                <a:extLst>
                  <a:ext uri="{0D108BD9-81ED-4DB2-BD59-A6C34878D82A}">
                    <a16:rowId xmlns:a16="http://schemas.microsoft.com/office/drawing/2014/main" val="3575740661"/>
                  </a:ext>
                </a:extLst>
              </a:tr>
              <a:tr h="221978">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Recherche</a:t>
                      </a:r>
                    </a:p>
                  </a:txBody>
                  <a:tcPr anchor="ctr">
                    <a:solidFill>
                      <a:srgbClr val="E6F1FE"/>
                    </a:solidFill>
                  </a:tcPr>
                </a:tc>
                <a:tc>
                  <a:txBody>
                    <a:bodyPr/>
                    <a:lstStyle/>
                    <a:p>
                      <a:r>
                        <a:rPr lang="fr-CA" sz="800">
                          <a:latin typeface="Arial Narrow"/>
                        </a:rPr>
                        <a:t>Capacité pour démontrer/qualifier les opportunités à développer des solutions innovatrices pour ajouter de la valeur pour HQ, le Québec et les clients.</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E6F1FE"/>
                    </a:solidFill>
                  </a:tcPr>
                </a:tc>
                <a:extLst>
                  <a:ext uri="{0D108BD9-81ED-4DB2-BD59-A6C34878D82A}">
                    <a16:rowId xmlns:a16="http://schemas.microsoft.com/office/drawing/2014/main" val="1789351407"/>
                  </a:ext>
                </a:extLst>
              </a:tr>
              <a:tr h="221978">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Propriété intellectuelle</a:t>
                      </a:r>
                    </a:p>
                  </a:txBody>
                  <a:tcPr anchor="ctr">
                    <a:solidFill>
                      <a:srgbClr val="E6F1FE"/>
                    </a:solidFill>
                  </a:tcPr>
                </a:tc>
                <a:tc>
                  <a:txBody>
                    <a:bodyPr/>
                    <a:lstStyle/>
                    <a:p>
                      <a:r>
                        <a:rPr lang="fr-CA" sz="800">
                          <a:latin typeface="Arial Narrow"/>
                        </a:rPr>
                        <a:t>Capacité pour gérer le cycle de vie des propriétés intellectuelles  </a:t>
                      </a:r>
                      <a:endParaRPr lang="fr-CA" sz="800">
                        <a:latin typeface="Arial Narrow" panose="020B0606020202030204" pitchFamily="34" charset="0"/>
                      </a:endParaRP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E6F1FE"/>
                    </a:solidFill>
                  </a:tcPr>
                </a:tc>
                <a:extLst>
                  <a:ext uri="{0D108BD9-81ED-4DB2-BD59-A6C34878D82A}">
                    <a16:rowId xmlns:a16="http://schemas.microsoft.com/office/drawing/2014/main" val="2087304892"/>
                  </a:ext>
                </a:extLst>
              </a:tr>
              <a:tr h="221978">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Développement</a:t>
                      </a:r>
                    </a:p>
                  </a:txBody>
                  <a:tcPr anchor="ctr">
                    <a:solidFill>
                      <a:srgbClr val="E6F1FE"/>
                    </a:solidFill>
                  </a:tcPr>
                </a:tc>
                <a:tc>
                  <a:txBody>
                    <a:bodyPr/>
                    <a:lstStyle/>
                    <a:p>
                      <a:r>
                        <a:rPr lang="fr-CA" sz="800">
                          <a:latin typeface="Arial Narrow"/>
                        </a:rPr>
                        <a:t>Capacité à développer des prototypes de solutions pour innover </a:t>
                      </a:r>
                      <a:endParaRPr lang="fr-CA" sz="800">
                        <a:latin typeface="Arial Narrow" panose="020B0606020202030204" pitchFamily="34" charset="0"/>
                      </a:endParaRP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E6F1FE"/>
                    </a:solidFill>
                  </a:tcPr>
                </a:tc>
                <a:extLst>
                  <a:ext uri="{0D108BD9-81ED-4DB2-BD59-A6C34878D82A}">
                    <a16:rowId xmlns:a16="http://schemas.microsoft.com/office/drawing/2014/main" val="2832803941"/>
                  </a:ext>
                </a:extLst>
              </a:tr>
              <a:tr h="221978">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Laboratoire</a:t>
                      </a: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latin typeface="Arial Narrow"/>
                        </a:rPr>
                        <a:t>Capacité mettre en place et maintenir les laboratoires nécessaires pour supporter les besoins des projets de recherches</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Simulation</a:t>
                      </a:r>
                    </a:p>
                  </a:txBody>
                  <a:tcPr anchor="ctr">
                    <a:solidFill>
                      <a:srgbClr val="E6F1FE"/>
                    </a:solidFill>
                  </a:tcPr>
                </a:tc>
                <a:extLst>
                  <a:ext uri="{0D108BD9-81ED-4DB2-BD59-A6C34878D82A}">
                    <a16:rowId xmlns:a16="http://schemas.microsoft.com/office/drawing/2014/main" val="4250502073"/>
                  </a:ext>
                </a:extLst>
              </a:tr>
              <a:tr h="221978">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Industrialisation</a:t>
                      </a:r>
                    </a:p>
                  </a:txBody>
                  <a:tcPr anchor="ctr">
                    <a:solidFill>
                      <a:srgbClr val="E6F1FE"/>
                    </a:solidFill>
                  </a:tcPr>
                </a:tc>
                <a:tc>
                  <a:txBody>
                    <a:bodyPr/>
                    <a:lstStyle/>
                    <a:p>
                      <a:r>
                        <a:rPr lang="fr-CA" sz="800">
                          <a:latin typeface="Arial Narrow"/>
                        </a:rPr>
                        <a:t>Capacité à collaborer à la mise en place des prototypes concluants en production</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E6F1FE"/>
                    </a:solidFill>
                  </a:tcPr>
                </a:tc>
                <a:extLst>
                  <a:ext uri="{0D108BD9-81ED-4DB2-BD59-A6C34878D82A}">
                    <a16:rowId xmlns:a16="http://schemas.microsoft.com/office/drawing/2014/main" val="1746693230"/>
                  </a:ext>
                </a:extLst>
              </a:tr>
              <a:tr h="348823">
                <a:tc rowSpan="4">
                  <a:txBody>
                    <a:bodyPr/>
                    <a:lstStyle/>
                    <a:p>
                      <a:r>
                        <a:rPr lang="fr-CA" sz="1050" b="1" kern="1200">
                          <a:solidFill>
                            <a:schemeClr val="dk1"/>
                          </a:solidFill>
                          <a:latin typeface="Arial Narrow"/>
                          <a:ea typeface="+mn-ea"/>
                          <a:cs typeface="+mn-cs"/>
                        </a:rPr>
                        <a:t>Planification </a:t>
                      </a:r>
                      <a:br>
                        <a:rPr lang="fr-CA" sz="1050" b="1" kern="1200">
                          <a:solidFill>
                            <a:srgbClr val="000000"/>
                          </a:solidFill>
                          <a:latin typeface="Arial Narrow"/>
                          <a:ea typeface="+mn-ea"/>
                          <a:cs typeface="+mn-cs"/>
                        </a:rPr>
                      </a:br>
                      <a:r>
                        <a:rPr lang="fr-CA" sz="1050" b="1" kern="1200">
                          <a:solidFill>
                            <a:schemeClr val="dk1"/>
                          </a:solidFill>
                          <a:latin typeface="Arial Narrow"/>
                          <a:ea typeface="+mn-ea"/>
                          <a:cs typeface="+mn-cs"/>
                        </a:rPr>
                        <a:t>énergétique Intégrée</a:t>
                      </a:r>
                    </a:p>
                  </a:txBody>
                  <a:tcPr anchor="ctr">
                    <a:solidFill>
                      <a:srgbClr val="CDE3FC"/>
                    </a:solidFill>
                  </a:tcPr>
                </a:tc>
                <a:tc>
                  <a:txBody>
                    <a:bodyPr/>
                    <a:lstStyle/>
                    <a:p>
                      <a:r>
                        <a:rPr lang="fr-CA" sz="800" b="1">
                          <a:latin typeface="Arial Narrow"/>
                        </a:rPr>
                        <a:t>Planification de l’évolution du réseau </a:t>
                      </a:r>
                      <a:endParaRPr lang="fr-CA" sz="800" b="1">
                        <a:latin typeface="Arial Narrow" panose="020B0606020202030204" pitchFamily="34" charset="0"/>
                      </a:endParaRPr>
                    </a:p>
                  </a:txBody>
                  <a:tcPr anchor="ctr">
                    <a:solidFill>
                      <a:srgbClr val="CDE3FC"/>
                    </a:solidFill>
                  </a:tcPr>
                </a:tc>
                <a:tc>
                  <a:txBody>
                    <a:bodyPr/>
                    <a:lstStyle/>
                    <a:p>
                      <a:r>
                        <a:rPr lang="fr-CA" sz="800">
                          <a:solidFill>
                            <a:schemeClr val="tx1"/>
                          </a:solidFill>
                          <a:latin typeface="Arial Narrow"/>
                        </a:rPr>
                        <a:t>Capacité de prévoir la demande d'électricité à moyen et long termes en fonction de la demande historique ainsi que des facteurs socio-économiques, démographiques et tendances météorologiques. </a:t>
                      </a:r>
                      <a:endParaRPr lang="fr-CA" sz="800">
                        <a:solidFill>
                          <a:schemeClr val="tx1"/>
                        </a:solidFill>
                        <a:latin typeface="Arial Narrow" panose="020B0606020202030204" pitchFamily="34" charset="0"/>
                      </a:endParaRPr>
                    </a:p>
                  </a:txBody>
                  <a:tcPr anchor="ctr">
                    <a:solidFill>
                      <a:srgbClr val="CDE3FC"/>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Bilan de puissance long terme</a:t>
                      </a:r>
                    </a:p>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Modèle intégrateur</a:t>
                      </a:r>
                    </a:p>
                  </a:txBody>
                  <a:tcPr anchor="ctr">
                    <a:solidFill>
                      <a:srgbClr val="CDE3FC"/>
                    </a:solidFill>
                  </a:tcPr>
                </a:tc>
                <a:extLst>
                  <a:ext uri="{0D108BD9-81ED-4DB2-BD59-A6C34878D82A}">
                    <a16:rowId xmlns:a16="http://schemas.microsoft.com/office/drawing/2014/main" val="65854831"/>
                  </a:ext>
                </a:extLst>
              </a:tr>
              <a:tr h="221978">
                <a:tc vMerge="1">
                  <a:txBody>
                    <a:bodyPr/>
                    <a:lstStyle/>
                    <a:p>
                      <a:endParaRPr lang="fr-CA" sz="1000"/>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a:latin typeface="Arial Narrow"/>
                        </a:rPr>
                        <a:t>Stratégies d’investissements</a:t>
                      </a:r>
                    </a:p>
                  </a:txBody>
                  <a:tcPr anchor="ctr">
                    <a:solidFill>
                      <a:srgbClr val="CDE3FC"/>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a:rPr>
                        <a:t>Capacité d’allouer le capital en fonction des exigences de l’évolution du réseau.</a:t>
                      </a:r>
                    </a:p>
                  </a:txBody>
                  <a:tcPr anchor="ctr">
                    <a:solidFill>
                      <a:srgbClr val="CDE3FC"/>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Enveloppe capex/</a:t>
                      </a:r>
                      <a:r>
                        <a:rPr lang="fr-CA" sz="700" kern="1200" err="1">
                          <a:solidFill>
                            <a:schemeClr val="dk1"/>
                          </a:solidFill>
                          <a:latin typeface="Arial Narrow"/>
                          <a:ea typeface="+mn-ea"/>
                          <a:cs typeface="+mn-cs"/>
                        </a:rPr>
                        <a:t>opex</a:t>
                      </a:r>
                      <a:endParaRPr lang="fr-CA" sz="700" kern="1200">
                        <a:solidFill>
                          <a:schemeClr val="dk1"/>
                        </a:solidFill>
                        <a:latin typeface="Arial Narrow"/>
                        <a:ea typeface="+mn-ea"/>
                        <a:cs typeface="+mn-cs"/>
                      </a:endParaRPr>
                    </a:p>
                  </a:txBody>
                  <a:tcPr anchor="ctr">
                    <a:solidFill>
                      <a:srgbClr val="CDE3FC"/>
                    </a:solidFill>
                  </a:tcPr>
                </a:tc>
                <a:extLst>
                  <a:ext uri="{0D108BD9-81ED-4DB2-BD59-A6C34878D82A}">
                    <a16:rowId xmlns:a16="http://schemas.microsoft.com/office/drawing/2014/main" val="643399242"/>
                  </a:ext>
                </a:extLst>
              </a:tr>
              <a:tr h="317112">
                <a:tc vMerge="1">
                  <a:txBody>
                    <a:bodyPr/>
                    <a:lstStyle/>
                    <a:p>
                      <a:endParaRPr lang="fr-CA" sz="1000"/>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a:latin typeface="Arial Narrow"/>
                        </a:rPr>
                        <a:t>Gestion de l’offre et la demande énergétique</a:t>
                      </a:r>
                    </a:p>
                  </a:txBody>
                  <a:tcPr anchor="ctr">
                    <a:solidFill>
                      <a:srgbClr val="CDE3FC"/>
                    </a:solidFill>
                  </a:tcPr>
                </a:tc>
                <a:tc>
                  <a:txBody>
                    <a:bodyPr/>
                    <a:lstStyle/>
                    <a:p>
                      <a:r>
                        <a:rPr lang="fr-CA" sz="800">
                          <a:solidFill>
                            <a:schemeClr val="tx1"/>
                          </a:solidFill>
                          <a:latin typeface="Arial Narrow"/>
                        </a:rPr>
                        <a:t>Capacité d’émettre les demandes d’achats d’énergie sur les marchés en fonction de l’écart entre la capacité et la demande.</a:t>
                      </a:r>
                    </a:p>
                  </a:txBody>
                  <a:tcPr anchor="ctr">
                    <a:solidFill>
                      <a:srgbClr val="CDE3FC"/>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Appel au marché</a:t>
                      </a:r>
                    </a:p>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Partenariat</a:t>
                      </a:r>
                    </a:p>
                  </a:txBody>
                  <a:tcPr anchor="ctr">
                    <a:solidFill>
                      <a:srgbClr val="CDE3FC"/>
                    </a:solidFill>
                  </a:tcPr>
                </a:tc>
                <a:extLst>
                  <a:ext uri="{0D108BD9-81ED-4DB2-BD59-A6C34878D82A}">
                    <a16:rowId xmlns:a16="http://schemas.microsoft.com/office/drawing/2014/main" val="2842290447"/>
                  </a:ext>
                </a:extLst>
              </a:tr>
              <a:tr h="348823">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a:latin typeface="Arial Narrow"/>
                        </a:rPr>
                        <a:t>Approvisionnement énergétique</a:t>
                      </a:r>
                    </a:p>
                  </a:txBody>
                  <a:tcPr anchor="ctr">
                    <a:solidFill>
                      <a:srgbClr val="CDE3FC"/>
                    </a:solidFill>
                  </a:tcPr>
                </a:tc>
                <a:tc>
                  <a:txBody>
                    <a:bodyPr/>
                    <a:lstStyle/>
                    <a:p>
                      <a:r>
                        <a:rPr lang="fr-CA" sz="800">
                          <a:solidFill>
                            <a:schemeClr val="tx1"/>
                          </a:solidFill>
                          <a:latin typeface="Arial Narrow"/>
                        </a:rPr>
                        <a:t>Capacité d’identifier les sources d'énergie (type et quantité, producteurs privés vs parc production HQ) contribuant au portefeuille énergétique HQ en fonction de la demande (domestique et marché exportation) et des objectifs de décarbonation</a:t>
                      </a:r>
                      <a:endParaRPr lang="fr-CA" sz="800">
                        <a:solidFill>
                          <a:schemeClr val="tx1"/>
                        </a:solidFill>
                        <a:highlight>
                          <a:srgbClr val="FFFF00"/>
                        </a:highlight>
                        <a:latin typeface="Arial Narrow"/>
                      </a:endParaRPr>
                    </a:p>
                  </a:txBody>
                  <a:tcPr anchor="ctr">
                    <a:solidFill>
                      <a:srgbClr val="CDE3FC"/>
                    </a:solidFill>
                  </a:tcPr>
                </a:tc>
                <a:tc>
                  <a:txBody>
                    <a:bodyPr/>
                    <a:lstStyle/>
                    <a:p>
                      <a:pPr marL="92075" indent="-92075" algn="l" rtl="0" eaLnBrk="1" latinLnBrk="0" hangingPunct="1">
                        <a:buFont typeface="Arial" panose="020B0604020202020204" pitchFamily="34" charset="0"/>
                        <a:buChar char="•"/>
                      </a:pPr>
                      <a:r>
                        <a:rPr lang="fr-CA" sz="700" kern="1200">
                          <a:solidFill>
                            <a:schemeClr val="dk1"/>
                          </a:solidFill>
                          <a:latin typeface="Arial Narrow"/>
                          <a:ea typeface="+mn-ea"/>
                          <a:cs typeface="+mn-cs"/>
                        </a:rPr>
                        <a:t>Puissance </a:t>
                      </a:r>
                      <a:endParaRPr lang="fr-CA" sz="700" kern="1200">
                        <a:solidFill>
                          <a:schemeClr val="dk1"/>
                        </a:solidFill>
                        <a:latin typeface="Arial Narrow" panose="020B0606020202030204" pitchFamily="34" charset="0"/>
                        <a:ea typeface="+mn-ea"/>
                        <a:cs typeface="+mn-cs"/>
                      </a:endParaRPr>
                    </a:p>
                    <a:p>
                      <a:pPr marL="92075" indent="-92075" algn="l" rtl="0" eaLnBrk="1" latinLnBrk="0" hangingPunct="1">
                        <a:buFont typeface="Arial" panose="020B0604020202020204" pitchFamily="34" charset="0"/>
                        <a:buChar char="•"/>
                      </a:pPr>
                      <a:r>
                        <a:rPr lang="fr-CA" sz="700" kern="1200">
                          <a:solidFill>
                            <a:schemeClr val="dk1"/>
                          </a:solidFill>
                          <a:latin typeface="Arial Narrow"/>
                          <a:ea typeface="+mn-ea"/>
                          <a:cs typeface="+mn-cs"/>
                        </a:rPr>
                        <a:t>Services complémentaires </a:t>
                      </a:r>
                    </a:p>
                  </a:txBody>
                  <a:tcPr anchor="ctr">
                    <a:solidFill>
                      <a:srgbClr val="CDE3FC"/>
                    </a:solidFill>
                  </a:tcPr>
                </a:tc>
                <a:extLst>
                  <a:ext uri="{0D108BD9-81ED-4DB2-BD59-A6C34878D82A}">
                    <a16:rowId xmlns:a16="http://schemas.microsoft.com/office/drawing/2014/main" val="4187822754"/>
                  </a:ext>
                </a:extLst>
              </a:tr>
              <a:tr h="317112">
                <a:tc rowSpan="5">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1050" b="1" kern="1200">
                          <a:solidFill>
                            <a:schemeClr val="dk1"/>
                          </a:solidFill>
                          <a:latin typeface="Arial Narrow"/>
                          <a:ea typeface="+mn-ea"/>
                          <a:cs typeface="+mn-cs"/>
                        </a:rPr>
                        <a:t>Infrastructure énergétique</a:t>
                      </a:r>
                    </a:p>
                    <a:p>
                      <a:endParaRPr lang="fr-CA" sz="1050" b="1" kern="1200">
                        <a:solidFill>
                          <a:schemeClr val="dk1"/>
                        </a:solidFill>
                        <a:latin typeface="Arial Narrow" panose="020B0606020202030204" pitchFamily="34" charset="0"/>
                        <a:ea typeface="+mn-ea"/>
                        <a:cs typeface="+mn-cs"/>
                      </a:endParaRPr>
                    </a:p>
                  </a:txBody>
                  <a:tcPr anchor="ctr">
                    <a:solidFill>
                      <a:srgbClr val="E6F1FE"/>
                    </a:solidFill>
                  </a:tcPr>
                </a:tc>
                <a:tc>
                  <a:txBody>
                    <a:bodyPr/>
                    <a:lstStyle/>
                    <a:p>
                      <a:pPr marL="0" marR="0" lvl="0" indent="0" algn="l" defTabSz="914217" rtl="0" eaLnBrk="1" fontAlgn="auto" latinLnBrk="0" hangingPunct="1">
                        <a:lnSpc>
                          <a:spcPct val="80000"/>
                        </a:lnSpc>
                        <a:spcBef>
                          <a:spcPts val="0"/>
                        </a:spcBef>
                        <a:spcAft>
                          <a:spcPts val="0"/>
                        </a:spcAft>
                        <a:buClrTx/>
                        <a:buSzTx/>
                        <a:buFont typeface="Arial" panose="020B0604020202020204" pitchFamily="34" charset="0"/>
                        <a:buNone/>
                        <a:tabLst/>
                        <a:defRPr/>
                      </a:pPr>
                      <a:r>
                        <a:rPr lang="fr-CA" sz="800" b="1" kern="1200" noProof="0">
                          <a:solidFill>
                            <a:schemeClr val="dk1"/>
                          </a:solidFill>
                          <a:latin typeface="Arial Narrow"/>
                          <a:ea typeface="+mn-ea"/>
                          <a:cs typeface="+mn-cs"/>
                        </a:rPr>
                        <a:t>Portefeuille de projets</a:t>
                      </a: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a:rPr>
                        <a:t>Capacité à identifier et prioriser les projets d'évolution et de maintenance du système énergétique</a:t>
                      </a:r>
                      <a:endParaRPr lang="fr-CA" sz="800" strike="sngStrike">
                        <a:solidFill>
                          <a:schemeClr val="tx1"/>
                        </a:solidFill>
                        <a:latin typeface="Arial Narrow"/>
                      </a:endParaRPr>
                    </a:p>
                  </a:txBody>
                  <a:tcPr anchor="ctr">
                    <a:solidFill>
                      <a:srgbClr val="E6F1FE"/>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a:ea typeface="+mn-ea"/>
                          <a:cs typeface="+mn-cs"/>
                        </a:rPr>
                        <a:t>Priorisation</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a:ea typeface="+mn-ea"/>
                          <a:cs typeface="+mn-cs"/>
                        </a:rPr>
                        <a:t>Enveloppes budgétaires</a:t>
                      </a:r>
                    </a:p>
                  </a:txBody>
                  <a:tcPr anchor="ctr">
                    <a:solidFill>
                      <a:srgbClr val="E6F1FE"/>
                    </a:solidFill>
                  </a:tcPr>
                </a:tc>
                <a:extLst>
                  <a:ext uri="{0D108BD9-81ED-4DB2-BD59-A6C34878D82A}">
                    <a16:rowId xmlns:a16="http://schemas.microsoft.com/office/drawing/2014/main" val="2544894011"/>
                  </a:ext>
                </a:extLst>
              </a:tr>
              <a:tr h="428101">
                <a:tc vMerge="1">
                  <a:txBody>
                    <a:bodyPr/>
                    <a:lstStyle/>
                    <a:p>
                      <a:endParaRPr lang="fr-CA"/>
                    </a:p>
                  </a:txBody>
                  <a:tcPr/>
                </a:tc>
                <a:tc>
                  <a:txBody>
                    <a:bodyPr/>
                    <a:lstStyle/>
                    <a:p>
                      <a:pPr marL="0" marR="0" lvl="0" indent="0" algn="l" defTabSz="914217" rtl="0" eaLnBrk="1" fontAlgn="auto" latinLnBrk="0" hangingPunct="1">
                        <a:lnSpc>
                          <a:spcPct val="80000"/>
                        </a:lnSpc>
                        <a:spcBef>
                          <a:spcPts val="0"/>
                        </a:spcBef>
                        <a:spcAft>
                          <a:spcPts val="0"/>
                        </a:spcAft>
                        <a:buClrTx/>
                        <a:buSzTx/>
                        <a:buFont typeface="Arial" panose="020B0604020202020204" pitchFamily="34" charset="0"/>
                        <a:buNone/>
                        <a:tabLst/>
                        <a:defRPr/>
                      </a:pPr>
                      <a:r>
                        <a:rPr lang="fr-CA" sz="800" b="1" kern="1200" noProof="0">
                          <a:solidFill>
                            <a:schemeClr val="dk1"/>
                          </a:solidFill>
                          <a:latin typeface="Arial Narrow"/>
                          <a:ea typeface="+mn-ea"/>
                          <a:cs typeface="+mn-cs"/>
                        </a:rPr>
                        <a:t>Conception</a:t>
                      </a:r>
                    </a:p>
                  </a:txBody>
                  <a:tcPr anchor="ctr">
                    <a:solidFill>
                      <a:srgbClr val="E6F1FE"/>
                    </a:solidFill>
                  </a:tcPr>
                </a:tc>
                <a:tc>
                  <a:txBody>
                    <a:bodyPr/>
                    <a:lstStyle/>
                    <a:p>
                      <a:r>
                        <a:rPr lang="fr-CA" sz="800">
                          <a:solidFill>
                            <a:schemeClr val="tx1"/>
                          </a:solidFill>
                          <a:latin typeface="Arial Narrow"/>
                        </a:rPr>
                        <a:t>Capacité à concevoir et modéliser des actifs.</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Plans d’ingénierie, Homologation</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Requis pour demande d’achat (acquisition)</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Gestion de l’information technique</a:t>
                      </a:r>
                    </a:p>
                  </a:txBody>
                  <a:tcPr anchor="ctr">
                    <a:solidFill>
                      <a:srgbClr val="E6F1FE"/>
                    </a:solidFill>
                  </a:tcPr>
                </a:tc>
                <a:extLst>
                  <a:ext uri="{0D108BD9-81ED-4DB2-BD59-A6C34878D82A}">
                    <a16:rowId xmlns:a16="http://schemas.microsoft.com/office/drawing/2014/main" val="4277619881"/>
                  </a:ext>
                </a:extLst>
              </a:tr>
              <a:tr h="221978">
                <a:tc vMerge="1">
                  <a:txBody>
                    <a:bodyPr/>
                    <a:lstStyle/>
                    <a:p>
                      <a:endParaRPr lang="fr-CA" sz="1000"/>
                    </a:p>
                  </a:txBody>
                  <a:tcPr/>
                </a:tc>
                <a:tc>
                  <a:txBody>
                    <a:bodyPr/>
                    <a:lstStyle/>
                    <a:p>
                      <a:pPr marL="0" marR="0" lvl="0" indent="0" algn="l" defTabSz="914217" rtl="0" eaLnBrk="1" fontAlgn="auto" latinLnBrk="0" hangingPunct="1">
                        <a:lnSpc>
                          <a:spcPct val="80000"/>
                        </a:lnSpc>
                        <a:spcBef>
                          <a:spcPts val="0"/>
                        </a:spcBef>
                        <a:spcAft>
                          <a:spcPts val="0"/>
                        </a:spcAft>
                        <a:buClrTx/>
                        <a:buSzTx/>
                        <a:buFont typeface="Arial" panose="020B0604020202020204" pitchFamily="34" charset="0"/>
                        <a:buNone/>
                        <a:tabLst/>
                        <a:defRPr/>
                      </a:pPr>
                      <a:r>
                        <a:rPr lang="fr-CA" sz="800" b="1" kern="1200" noProof="0">
                          <a:solidFill>
                            <a:schemeClr val="dk1"/>
                          </a:solidFill>
                          <a:latin typeface="Arial Narrow"/>
                          <a:ea typeface="+mn-ea"/>
                          <a:cs typeface="+mn-cs"/>
                        </a:rPr>
                        <a:t>Planification des projets</a:t>
                      </a:r>
                    </a:p>
                  </a:txBody>
                  <a:tcPr anchor="ctr">
                    <a:solidFill>
                      <a:srgbClr val="E6F1FE"/>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fr-CA" sz="800">
                          <a:latin typeface="Arial Narrow"/>
                        </a:rPr>
                        <a:t>Capacité à planifier des projets en termes d’investissements et d’échéancier pour  la réalisation.</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E6F1FE"/>
                    </a:solidFill>
                  </a:tcPr>
                </a:tc>
                <a:extLst>
                  <a:ext uri="{0D108BD9-81ED-4DB2-BD59-A6C34878D82A}">
                    <a16:rowId xmlns:a16="http://schemas.microsoft.com/office/drawing/2014/main" val="2069889800"/>
                  </a:ext>
                </a:extLst>
              </a:tr>
              <a:tr h="317112">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80000"/>
                        </a:lnSpc>
                        <a:spcBef>
                          <a:spcPts val="0"/>
                        </a:spcBef>
                        <a:spcAft>
                          <a:spcPts val="0"/>
                        </a:spcAft>
                        <a:buClrTx/>
                        <a:buSzTx/>
                        <a:buFont typeface="Arial" panose="020B0604020202020204" pitchFamily="34" charset="0"/>
                        <a:buNone/>
                        <a:tabLst/>
                        <a:defRPr/>
                      </a:pPr>
                      <a:r>
                        <a:rPr lang="fr-CA" sz="800" b="1" kern="1200" noProof="0">
                          <a:solidFill>
                            <a:schemeClr val="dk1"/>
                          </a:solidFill>
                          <a:latin typeface="Arial Narrow"/>
                          <a:ea typeface="+mn-ea"/>
                          <a:cs typeface="+mn-cs"/>
                        </a:rPr>
                        <a:t>Réalisation des projets</a:t>
                      </a:r>
                    </a:p>
                  </a:txBody>
                  <a:tcPr anchor="ctr">
                    <a:solidFill>
                      <a:srgbClr val="E6F1FE"/>
                    </a:solidFill>
                  </a:tcPr>
                </a:tc>
                <a:tc>
                  <a:txBody>
                    <a:bodyPr/>
                    <a:lstStyle/>
                    <a:p>
                      <a:r>
                        <a:rPr lang="fr-CA" sz="800">
                          <a:solidFill>
                            <a:schemeClr val="tx1"/>
                          </a:solidFill>
                          <a:latin typeface="Arial Narrow"/>
                        </a:rPr>
                        <a:t>Capacité à réaliser des projets de bout en bout jusqu’à la livraison d’actifs. </a:t>
                      </a:r>
                      <a:endParaRPr lang="fr-CA" sz="800" strike="sngStrike">
                        <a:solidFill>
                          <a:schemeClr val="tx1"/>
                        </a:solidFill>
                        <a:latin typeface="Arial Narrow" panose="020B0606020202030204" pitchFamily="34" charset="0"/>
                      </a:endParaRP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Projets pilotes ou vitrines technologiques en lien avec l’efficacité énergétique et la gestion de l’énergie</a:t>
                      </a:r>
                    </a:p>
                  </a:txBody>
                  <a:tcPr anchor="ctr">
                    <a:solidFill>
                      <a:srgbClr val="E6F1FE"/>
                    </a:solidFill>
                  </a:tcPr>
                </a:tc>
                <a:extLst>
                  <a:ext uri="{0D108BD9-81ED-4DB2-BD59-A6C34878D82A}">
                    <a16:rowId xmlns:a16="http://schemas.microsoft.com/office/drawing/2014/main" val="1712469706"/>
                  </a:ext>
                </a:extLst>
              </a:tr>
              <a:tr h="317112">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80000"/>
                        </a:lnSpc>
                        <a:spcBef>
                          <a:spcPts val="0"/>
                        </a:spcBef>
                        <a:spcAft>
                          <a:spcPts val="0"/>
                        </a:spcAft>
                        <a:buClrTx/>
                        <a:buSzTx/>
                        <a:buFont typeface="Arial" panose="020B0604020202020204" pitchFamily="34" charset="0"/>
                        <a:buNone/>
                        <a:tabLst/>
                        <a:defRPr/>
                      </a:pPr>
                      <a:r>
                        <a:rPr lang="fr-CA" sz="800" b="1" kern="1200" noProof="0">
                          <a:solidFill>
                            <a:schemeClr val="dk1"/>
                          </a:solidFill>
                          <a:latin typeface="Arial Narrow"/>
                          <a:ea typeface="+mn-ea"/>
                          <a:cs typeface="+mn-cs"/>
                        </a:rPr>
                        <a:t>Gestion des actifs</a:t>
                      </a: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a:rPr>
                        <a:t>Capacité à définir et gérer le cycle de vie des actifs, incluant la gestion de risques, ainsi que l’é</a:t>
                      </a:r>
                      <a:r>
                        <a:rPr lang="fr-CA" sz="800" kern="1200">
                          <a:solidFill>
                            <a:schemeClr val="tx1"/>
                          </a:solidFill>
                          <a:latin typeface="Arial Narrow"/>
                          <a:ea typeface="+mn-ea"/>
                          <a:cs typeface="+mn-cs"/>
                        </a:rPr>
                        <a:t>valuation de la performance.</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panose="020B0606020202030204" pitchFamily="34" charset="0"/>
                          <a:ea typeface="+mn-ea"/>
                          <a:cs typeface="+mn-cs"/>
                        </a:rPr>
                        <a:t>Modélisation et simulation</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panose="020B0606020202030204" pitchFamily="34" charset="0"/>
                          <a:ea typeface="+mn-ea"/>
                          <a:cs typeface="+mn-cs"/>
                        </a:rPr>
                        <a:t>Stratégie et planification de la maintenance</a:t>
                      </a:r>
                    </a:p>
                  </a:txBody>
                  <a:tcPr anchor="ctr">
                    <a:solidFill>
                      <a:srgbClr val="E6F1FE"/>
                    </a:solidFill>
                  </a:tcPr>
                </a:tc>
                <a:extLst>
                  <a:ext uri="{0D108BD9-81ED-4DB2-BD59-A6C34878D82A}">
                    <a16:rowId xmlns:a16="http://schemas.microsoft.com/office/drawing/2014/main" val="1476559246"/>
                  </a:ext>
                </a:extLst>
              </a:tr>
            </a:tbl>
          </a:graphicData>
        </a:graphic>
      </p:graphicFrame>
      <p:sp>
        <p:nvSpPr>
          <p:cNvPr id="10" name="Titre 9">
            <a:extLst>
              <a:ext uri="{FF2B5EF4-FFF2-40B4-BE49-F238E27FC236}">
                <a16:creationId xmlns:a16="http://schemas.microsoft.com/office/drawing/2014/main" id="{6D23F157-8990-87A3-C9C2-BF3BCE3DDB97}"/>
              </a:ext>
            </a:extLst>
          </p:cNvPr>
          <p:cNvSpPr>
            <a:spLocks noGrp="1"/>
          </p:cNvSpPr>
          <p:nvPr>
            <p:ph type="title"/>
            <p:custDataLst>
              <p:tags r:id="rId2"/>
            </p:custDataLst>
          </p:nvPr>
        </p:nvSpPr>
        <p:spPr>
          <a:xfrm>
            <a:off x="431800" y="196436"/>
            <a:ext cx="11328400" cy="498483"/>
          </a:xfrm>
        </p:spPr>
        <p:txBody>
          <a:bodyPr/>
          <a:lstStyle/>
          <a:p>
            <a:r>
              <a:rPr lang="fr-CA" sz="2000"/>
              <a:t>Description des composants du modèle</a:t>
            </a:r>
          </a:p>
        </p:txBody>
      </p:sp>
    </p:spTree>
    <p:extLst>
      <p:ext uri="{BB962C8B-B14F-4D97-AF65-F5344CB8AC3E}">
        <p14:creationId xmlns:p14="http://schemas.microsoft.com/office/powerpoint/2010/main" val="119005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5">
            <a:extLst>
              <a:ext uri="{FF2B5EF4-FFF2-40B4-BE49-F238E27FC236}">
                <a16:creationId xmlns:a16="http://schemas.microsoft.com/office/drawing/2014/main" id="{09A6FFCD-24FB-4520-8BCC-EB84330C14AB}"/>
              </a:ext>
            </a:extLst>
          </p:cNvPr>
          <p:cNvGraphicFramePr>
            <a:graphicFrameLocks noGrp="1"/>
          </p:cNvGraphicFramePr>
          <p:nvPr>
            <p:custDataLst>
              <p:tags r:id="rId1"/>
            </p:custDataLst>
          </p:nvPr>
        </p:nvGraphicFramePr>
        <p:xfrm>
          <a:off x="431800" y="586853"/>
          <a:ext cx="11760200" cy="5044979"/>
        </p:xfrm>
        <a:graphic>
          <a:graphicData uri="http://schemas.openxmlformats.org/drawingml/2006/table">
            <a:tbl>
              <a:tblPr firstRow="1" bandRow="1">
                <a:tableStyleId>{5C22544A-7EE6-4342-B048-85BDC9FD1C3A}</a:tableStyleId>
              </a:tblPr>
              <a:tblGrid>
                <a:gridCol w="1193147">
                  <a:extLst>
                    <a:ext uri="{9D8B030D-6E8A-4147-A177-3AD203B41FA5}">
                      <a16:colId xmlns:a16="http://schemas.microsoft.com/office/drawing/2014/main" val="954683423"/>
                    </a:ext>
                  </a:extLst>
                </a:gridCol>
                <a:gridCol w="1899791">
                  <a:extLst>
                    <a:ext uri="{9D8B030D-6E8A-4147-A177-3AD203B41FA5}">
                      <a16:colId xmlns:a16="http://schemas.microsoft.com/office/drawing/2014/main" val="4156602348"/>
                    </a:ext>
                  </a:extLst>
                </a:gridCol>
                <a:gridCol w="4650154">
                  <a:extLst>
                    <a:ext uri="{9D8B030D-6E8A-4147-A177-3AD203B41FA5}">
                      <a16:colId xmlns:a16="http://schemas.microsoft.com/office/drawing/2014/main" val="1522360328"/>
                    </a:ext>
                  </a:extLst>
                </a:gridCol>
                <a:gridCol w="4017108">
                  <a:extLst>
                    <a:ext uri="{9D8B030D-6E8A-4147-A177-3AD203B41FA5}">
                      <a16:colId xmlns:a16="http://schemas.microsoft.com/office/drawing/2014/main" val="1203167209"/>
                    </a:ext>
                  </a:extLst>
                </a:gridCol>
              </a:tblGrid>
              <a:tr h="194543">
                <a:tc>
                  <a:txBody>
                    <a:bodyPr/>
                    <a:lstStyle/>
                    <a:p>
                      <a:r>
                        <a:rPr lang="fr-CA" sz="900"/>
                        <a:t>Capacité N1</a:t>
                      </a:r>
                    </a:p>
                  </a:txBody>
                  <a:tcPr/>
                </a:tc>
                <a:tc>
                  <a:txBody>
                    <a:bodyPr/>
                    <a:lstStyle/>
                    <a:p>
                      <a:r>
                        <a:rPr lang="fr-CA" sz="900"/>
                        <a:t>Capacité N2</a:t>
                      </a:r>
                    </a:p>
                  </a:txBody>
                  <a:tcPr/>
                </a:tc>
                <a:tc>
                  <a:txBody>
                    <a:bodyPr/>
                    <a:lstStyle/>
                    <a:p>
                      <a:r>
                        <a:rPr lang="fr-CA" sz="900"/>
                        <a:t>Description</a:t>
                      </a:r>
                    </a:p>
                  </a:txBody>
                  <a:tcPr/>
                </a:tc>
                <a:tc>
                  <a:txBody>
                    <a:bodyPr/>
                    <a:lstStyle/>
                    <a:p>
                      <a:r>
                        <a:rPr lang="fr-CA" sz="900"/>
                        <a:t>Inclus</a:t>
                      </a:r>
                    </a:p>
                  </a:txBody>
                  <a:tcPr/>
                </a:tc>
                <a:extLst>
                  <a:ext uri="{0D108BD9-81ED-4DB2-BD59-A6C34878D82A}">
                    <a16:rowId xmlns:a16="http://schemas.microsoft.com/office/drawing/2014/main" val="3274294975"/>
                  </a:ext>
                </a:extLst>
              </a:tr>
              <a:tr h="386628">
                <a:tc rowSpan="8">
                  <a:txBody>
                    <a:bodyPr/>
                    <a:lstStyle/>
                    <a:p>
                      <a:r>
                        <a:rPr lang="fr-CA" sz="1050" b="1" kern="1200">
                          <a:solidFill>
                            <a:schemeClr val="dk1"/>
                          </a:solidFill>
                          <a:latin typeface="Arial Narrow" panose="020B0606020202030204" pitchFamily="34" charset="0"/>
                          <a:ea typeface="+mn-ea"/>
                          <a:cs typeface="+mn-cs"/>
                        </a:rPr>
                        <a:t>Conduite</a:t>
                      </a:r>
                      <a:br>
                        <a:rPr lang="fr-CA" sz="1050" b="1" kern="1200">
                          <a:solidFill>
                            <a:schemeClr val="dk1"/>
                          </a:solidFill>
                          <a:latin typeface="Arial Narrow" panose="020B0606020202030204" pitchFamily="34" charset="0"/>
                          <a:ea typeface="+mn-ea"/>
                          <a:cs typeface="+mn-cs"/>
                        </a:rPr>
                      </a:br>
                      <a:r>
                        <a:rPr lang="fr-CA" sz="1050" b="1" kern="1200">
                          <a:solidFill>
                            <a:schemeClr val="dk1"/>
                          </a:solidFill>
                          <a:latin typeface="Arial Narrow" panose="020B0606020202030204" pitchFamily="34" charset="0"/>
                          <a:ea typeface="+mn-ea"/>
                          <a:cs typeface="+mn-cs"/>
                        </a:rPr>
                        <a:t>du Réseau</a:t>
                      </a:r>
                    </a:p>
                  </a:txBody>
                  <a:tcPr anchor="ctr">
                    <a:solidFill>
                      <a:srgbClr val="CDE3FC"/>
                    </a:solidFill>
                  </a:tcPr>
                </a:tc>
                <a:tc>
                  <a:txBody>
                    <a:bodyPr/>
                    <a:lstStyle/>
                    <a:p>
                      <a:pPr marL="0" algn="l" defTabSz="914217" rtl="0" eaLnBrk="1" latinLnBrk="0" hangingPunct="1"/>
                      <a:r>
                        <a:rPr lang="fr-CA" sz="800" b="1" kern="1200">
                          <a:solidFill>
                            <a:schemeClr val="dk1"/>
                          </a:solidFill>
                          <a:latin typeface="Arial Narrow" panose="020B0606020202030204" pitchFamily="34" charset="0"/>
                          <a:ea typeface="+mn-ea"/>
                          <a:cs typeface="+mn-cs"/>
                        </a:rPr>
                        <a:t>Planification opérationnelle</a:t>
                      </a:r>
                    </a:p>
                  </a:txBody>
                  <a:tcPr anchor="ctr">
                    <a:solidFill>
                      <a:srgbClr val="CDE3FC"/>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kern="1200">
                          <a:solidFill>
                            <a:schemeClr val="dk1"/>
                          </a:solidFill>
                          <a:latin typeface="Arial Narrow" panose="020B0606020202030204" pitchFamily="34" charset="0"/>
                          <a:ea typeface="+mn-ea"/>
                          <a:cs typeface="+mn-cs"/>
                        </a:rPr>
                        <a:t>Capacité à planifier et gérer la production et les mouvements d’énergie dans l’ensemble du système énergétique.</a:t>
                      </a:r>
                    </a:p>
                  </a:txBody>
                  <a:tcPr anchor="ctr">
                    <a:solidFill>
                      <a:srgbClr val="CDE3FC"/>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panose="020B0606020202030204" pitchFamily="34" charset="0"/>
                          <a:ea typeface="+mn-ea"/>
                          <a:cs typeface="+mn-cs"/>
                        </a:rPr>
                        <a:t>Conscience situationnelle</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panose="020B0606020202030204" pitchFamily="34" charset="0"/>
                          <a:ea typeface="+mn-ea"/>
                          <a:cs typeface="+mn-cs"/>
                        </a:rPr>
                        <a:t>Planification de l’exploitation du système énergétique</a:t>
                      </a:r>
                    </a:p>
                  </a:txBody>
                  <a:tcPr anchor="ctr">
                    <a:solidFill>
                      <a:srgbClr val="CDE3FC"/>
                    </a:solidFill>
                  </a:tcPr>
                </a:tc>
                <a:extLst>
                  <a:ext uri="{0D108BD9-81ED-4DB2-BD59-A6C34878D82A}">
                    <a16:rowId xmlns:a16="http://schemas.microsoft.com/office/drawing/2014/main" val="1211687584"/>
                  </a:ext>
                </a:extLst>
              </a:tr>
              <a:tr h="521948">
                <a:tc vMerge="1">
                  <a:txBody>
                    <a:bodyPr/>
                    <a:lstStyle/>
                    <a:p>
                      <a:endParaRPr lang="fr-CA"/>
                    </a:p>
                  </a:txBody>
                  <a:tcPr/>
                </a:tc>
                <a:tc>
                  <a:txBody>
                    <a:bodyPr/>
                    <a:lstStyle/>
                    <a:p>
                      <a:r>
                        <a:rPr lang="fr-CA" sz="800" b="1">
                          <a:latin typeface="Arial Narrow" panose="020B0606020202030204" pitchFamily="34" charset="0"/>
                        </a:rPr>
                        <a:t>Production</a:t>
                      </a:r>
                    </a:p>
                  </a:txBody>
                  <a:tcPr anchor="ctr">
                    <a:solidFill>
                      <a:srgbClr val="CDE3FC"/>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strike="noStrike" kern="1200" baseline="0">
                          <a:solidFill>
                            <a:schemeClr val="tx1"/>
                          </a:solidFill>
                          <a:latin typeface="Arial Narrow" panose="020B0606020202030204" pitchFamily="34" charset="0"/>
                          <a:ea typeface="+mn-ea"/>
                          <a:cs typeface="+mn-cs"/>
                        </a:rPr>
                        <a:t>Capacité de prise en charge des installations de production afin de générer l’énergie pour la fournir dans le système énergétique.</a:t>
                      </a:r>
                    </a:p>
                    <a:p>
                      <a:pPr marL="0" marR="0" lvl="0" indent="0" algn="l" defTabSz="914217" rtl="0" eaLnBrk="1" fontAlgn="auto" latinLnBrk="0" hangingPunct="1">
                        <a:lnSpc>
                          <a:spcPct val="100000"/>
                        </a:lnSpc>
                        <a:spcBef>
                          <a:spcPts val="0"/>
                        </a:spcBef>
                        <a:spcAft>
                          <a:spcPts val="0"/>
                        </a:spcAft>
                        <a:buClrTx/>
                        <a:buSzTx/>
                        <a:buFontTx/>
                        <a:buNone/>
                        <a:tabLst/>
                        <a:defRPr/>
                      </a:pPr>
                      <a:r>
                        <a:rPr lang="fr-CA" sz="700" strike="noStrike" kern="1200" baseline="0">
                          <a:solidFill>
                            <a:schemeClr val="tx1"/>
                          </a:solidFill>
                          <a:latin typeface="Arial Narrow" panose="020B0606020202030204" pitchFamily="34" charset="0"/>
                          <a:ea typeface="+mn-ea"/>
                          <a:cs typeface="+mn-cs"/>
                        </a:rPr>
                        <a:t>NOTE: Nonobstant « Une Hydro », il est nécessaire d’identifier les talent, processus et outils utilisés spécifiquement pour la production.</a:t>
                      </a:r>
                    </a:p>
                  </a:txBody>
                  <a:tcPr anchor="ctr">
                    <a:solidFill>
                      <a:srgbClr val="CDE3FC"/>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strike="noStrike" kern="1200" baseline="0">
                          <a:solidFill>
                            <a:schemeClr val="tx1"/>
                          </a:solidFill>
                          <a:latin typeface="Arial Narrow" panose="020B0606020202030204" pitchFamily="34" charset="0"/>
                          <a:ea typeface="+mn-ea"/>
                          <a:cs typeface="+mn-cs"/>
                        </a:rPr>
                        <a:t>Acquisition de données, m</a:t>
                      </a:r>
                      <a:r>
                        <a:rPr lang="fr-CA" sz="700">
                          <a:solidFill>
                            <a:schemeClr val="tx1"/>
                          </a:solidFill>
                          <a:latin typeface="Arial Narrow" panose="020B0606020202030204" pitchFamily="34" charset="0"/>
                        </a:rPr>
                        <a:t>anœuvres des installations et configuration des actifs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solidFill>
                            <a:schemeClr val="tx1"/>
                          </a:solidFill>
                          <a:latin typeface="Arial Narrow" panose="020B0606020202030204" pitchFamily="34" charset="0"/>
                        </a:rPr>
                        <a:t>Performance, stabilité et fiabilité des installations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solidFill>
                            <a:schemeClr val="tx1"/>
                          </a:solidFill>
                          <a:latin typeface="Arial Narrow" panose="020B0606020202030204" pitchFamily="34" charset="0"/>
                        </a:rPr>
                        <a:t>Planification de la production (gestion hydrique et planification moyen terme)</a:t>
                      </a:r>
                    </a:p>
                  </a:txBody>
                  <a:tcPr anchor="ctr">
                    <a:solidFill>
                      <a:srgbClr val="CDE3FC"/>
                    </a:solidFill>
                  </a:tcPr>
                </a:tc>
                <a:extLst>
                  <a:ext uri="{0D108BD9-81ED-4DB2-BD59-A6C34878D82A}">
                    <a16:rowId xmlns:a16="http://schemas.microsoft.com/office/drawing/2014/main" val="199145079"/>
                  </a:ext>
                </a:extLst>
              </a:tr>
              <a:tr h="0">
                <a:tc vMerge="1">
                  <a:txBody>
                    <a:bodyPr/>
                    <a:lstStyle/>
                    <a:p>
                      <a:endParaRPr lang="fr-CA"/>
                    </a:p>
                  </a:txBody>
                  <a:tcPr/>
                </a:tc>
                <a:tc>
                  <a:txBody>
                    <a:bodyPr/>
                    <a:lstStyle/>
                    <a:p>
                      <a:r>
                        <a:rPr lang="fr-CA" sz="800" b="1">
                          <a:latin typeface="Arial Narrow" panose="020B0606020202030204" pitchFamily="34" charset="0"/>
                        </a:rPr>
                        <a:t>Transport</a:t>
                      </a:r>
                    </a:p>
                  </a:txBody>
                  <a:tcPr anchor="ctr">
                    <a:solidFill>
                      <a:srgbClr val="CDE3FC"/>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strike="noStrike" baseline="0">
                          <a:solidFill>
                            <a:schemeClr val="tx1"/>
                          </a:solidFill>
                          <a:latin typeface="Arial Narrow" panose="020B0606020202030204" pitchFamily="34" charset="0"/>
                        </a:rPr>
                        <a:t>Capacité </a:t>
                      </a:r>
                      <a:r>
                        <a:rPr lang="fr-CA" sz="800" strike="noStrike" kern="1200" baseline="0">
                          <a:solidFill>
                            <a:schemeClr val="tx1"/>
                          </a:solidFill>
                          <a:latin typeface="Arial Narrow" panose="020B0606020202030204" pitchFamily="34" charset="0"/>
                          <a:ea typeface="+mn-ea"/>
                          <a:cs typeface="+mn-cs"/>
                        </a:rPr>
                        <a:t>de prise en charge du </a:t>
                      </a:r>
                      <a:r>
                        <a:rPr lang="fr-CA" sz="800" strike="noStrike" baseline="0">
                          <a:solidFill>
                            <a:schemeClr val="tx1"/>
                          </a:solidFill>
                          <a:latin typeface="Arial Narrow" panose="020B0606020202030204" pitchFamily="34" charset="0"/>
                        </a:rPr>
                        <a:t>transport de l’énergie sur le réseau de transport principal.</a:t>
                      </a:r>
                    </a:p>
                    <a:p>
                      <a:pPr marL="0" marR="0" lvl="0" indent="0" algn="l" defTabSz="914217" rtl="0" eaLnBrk="1" fontAlgn="auto" latinLnBrk="0" hangingPunct="1">
                        <a:lnSpc>
                          <a:spcPct val="100000"/>
                        </a:lnSpc>
                        <a:spcBef>
                          <a:spcPts val="0"/>
                        </a:spcBef>
                        <a:spcAft>
                          <a:spcPts val="0"/>
                        </a:spcAft>
                        <a:buClrTx/>
                        <a:buSzTx/>
                        <a:buFontTx/>
                        <a:buNone/>
                        <a:tabLst/>
                        <a:defRPr/>
                      </a:pPr>
                      <a:r>
                        <a:rPr lang="fr-CA" sz="700" strike="noStrike" kern="1200" baseline="0">
                          <a:solidFill>
                            <a:schemeClr val="tx1"/>
                          </a:solidFill>
                          <a:latin typeface="Arial Narrow" panose="020B0606020202030204" pitchFamily="34" charset="0"/>
                          <a:ea typeface="+mn-ea"/>
                          <a:cs typeface="+mn-cs"/>
                        </a:rPr>
                        <a:t>NOTE: Nonobstant « Une Hydro », il est nécessaire d’identifier les talent, processus et outils utilisés spécifiquement pour le transport.</a:t>
                      </a:r>
                    </a:p>
                    <a:p>
                      <a:pPr marL="0" marR="0" lvl="0" indent="0" algn="l" defTabSz="914217" rtl="0" eaLnBrk="1" fontAlgn="auto" latinLnBrk="0" hangingPunct="1">
                        <a:lnSpc>
                          <a:spcPct val="100000"/>
                        </a:lnSpc>
                        <a:spcBef>
                          <a:spcPts val="0"/>
                        </a:spcBef>
                        <a:spcAft>
                          <a:spcPts val="0"/>
                        </a:spcAft>
                        <a:buClrTx/>
                        <a:buSzTx/>
                        <a:buFontTx/>
                        <a:buNone/>
                        <a:tabLst/>
                        <a:defRPr/>
                      </a:pPr>
                      <a:endParaRPr lang="fr-CA" sz="800" strike="noStrike" baseline="0">
                        <a:solidFill>
                          <a:schemeClr val="tx1"/>
                        </a:solidFill>
                        <a:latin typeface="Arial Narrow" panose="020B0606020202030204" pitchFamily="34" charset="0"/>
                      </a:endParaRPr>
                    </a:p>
                  </a:txBody>
                  <a:tcPr anchor="ctr">
                    <a:solidFill>
                      <a:srgbClr val="CDE3FC"/>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solidFill>
                            <a:schemeClr val="tx1"/>
                          </a:solidFill>
                          <a:latin typeface="Arial Narrow" panose="020B0606020202030204" pitchFamily="34" charset="0"/>
                        </a:rPr>
                        <a:t>Acquisition données, configuration/</a:t>
                      </a:r>
                      <a:r>
                        <a:rPr lang="fr-CA" sz="700" err="1">
                          <a:solidFill>
                            <a:schemeClr val="tx1"/>
                          </a:solidFill>
                          <a:latin typeface="Arial Narrow" panose="020B0606020202030204" pitchFamily="34" charset="0"/>
                        </a:rPr>
                        <a:t>manoeuvres</a:t>
                      </a:r>
                      <a:r>
                        <a:rPr lang="fr-CA" sz="700">
                          <a:solidFill>
                            <a:schemeClr val="tx1"/>
                          </a:solidFill>
                          <a:latin typeface="Arial Narrow" panose="020B0606020202030204" pitchFamily="34" charset="0"/>
                        </a:rPr>
                        <a:t>, commandes sur le réseau de transport principal (RTP), automatismes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solidFill>
                            <a:schemeClr val="tx1"/>
                          </a:solidFill>
                          <a:latin typeface="Arial Narrow" panose="020B0606020202030204" pitchFamily="34" charset="0"/>
                        </a:rPr>
                        <a:t>Performance, stabilité et fiabilité du réseau</a:t>
                      </a:r>
                    </a:p>
                  </a:txBody>
                  <a:tcPr anchor="ctr">
                    <a:solidFill>
                      <a:srgbClr val="CDE3FC"/>
                    </a:solidFill>
                  </a:tcPr>
                </a:tc>
                <a:extLst>
                  <a:ext uri="{0D108BD9-81ED-4DB2-BD59-A6C34878D82A}">
                    <a16:rowId xmlns:a16="http://schemas.microsoft.com/office/drawing/2014/main" val="3290195959"/>
                  </a:ext>
                </a:extLst>
              </a:tr>
              <a:tr h="0">
                <a:tc vMerge="1">
                  <a:txBody>
                    <a:bodyPr/>
                    <a:lstStyle/>
                    <a:p>
                      <a:endParaRPr lang="fr-CA"/>
                    </a:p>
                  </a:txBody>
                  <a:tcPr/>
                </a:tc>
                <a:tc>
                  <a:txBody>
                    <a:bodyPr/>
                    <a:lstStyle/>
                    <a:p>
                      <a:r>
                        <a:rPr lang="fr-CA" sz="800" b="1">
                          <a:latin typeface="Arial Narrow" panose="020B0606020202030204" pitchFamily="34" charset="0"/>
                        </a:rPr>
                        <a:t>Distribution</a:t>
                      </a:r>
                    </a:p>
                  </a:txBody>
                  <a:tcPr anchor="ctr">
                    <a:solidFill>
                      <a:srgbClr val="CDE3FC"/>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strike="noStrike" baseline="0">
                          <a:solidFill>
                            <a:schemeClr val="tx1"/>
                          </a:solidFill>
                          <a:latin typeface="Arial Narrow" panose="020B0606020202030204" pitchFamily="34" charset="0"/>
                        </a:rPr>
                        <a:t>Capacité </a:t>
                      </a:r>
                      <a:r>
                        <a:rPr lang="fr-CA" sz="800" strike="noStrike" kern="1200" baseline="0">
                          <a:solidFill>
                            <a:schemeClr val="tx1"/>
                          </a:solidFill>
                          <a:latin typeface="Arial Narrow" panose="020B0606020202030204" pitchFamily="34" charset="0"/>
                          <a:ea typeface="+mn-ea"/>
                          <a:cs typeface="+mn-cs"/>
                        </a:rPr>
                        <a:t>de prise en charge du </a:t>
                      </a:r>
                      <a:r>
                        <a:rPr lang="fr-CA" sz="800" strike="noStrike" baseline="0">
                          <a:solidFill>
                            <a:schemeClr val="tx1"/>
                          </a:solidFill>
                          <a:latin typeface="Arial Narrow" panose="020B0606020202030204" pitchFamily="34" charset="0"/>
                        </a:rPr>
                        <a:t>transport de l’énergie sur le réseau non principal.</a:t>
                      </a:r>
                      <a:br>
                        <a:rPr lang="fr-CA" sz="800" strike="noStrike" baseline="0">
                          <a:solidFill>
                            <a:schemeClr val="tx1"/>
                          </a:solidFill>
                          <a:latin typeface="Arial Narrow" panose="020B0606020202030204" pitchFamily="34" charset="0"/>
                        </a:rPr>
                      </a:br>
                      <a:r>
                        <a:rPr lang="fr-CA" sz="700" strike="noStrike" kern="1200" baseline="0">
                          <a:solidFill>
                            <a:schemeClr val="tx1"/>
                          </a:solidFill>
                          <a:latin typeface="Arial Narrow" panose="020B0606020202030204" pitchFamily="34" charset="0"/>
                          <a:ea typeface="+mn-ea"/>
                          <a:cs typeface="+mn-cs"/>
                        </a:rPr>
                        <a:t>NOTE: Nonobstant « Une Hydro », il est nécessaire d’identifier les talent, processus et outils utilisés spécifiquement pour la distribution.</a:t>
                      </a:r>
                      <a:endParaRPr lang="fr-CA" sz="800" strike="noStrike" kern="1200" baseline="0">
                        <a:solidFill>
                          <a:schemeClr val="tx1"/>
                        </a:solidFill>
                        <a:latin typeface="Arial Narrow" panose="020B0606020202030204" pitchFamily="34" charset="0"/>
                        <a:ea typeface="+mn-ea"/>
                        <a:cs typeface="+mn-cs"/>
                      </a:endParaRPr>
                    </a:p>
                  </a:txBody>
                  <a:tcPr anchor="ctr">
                    <a:solidFill>
                      <a:srgbClr val="CDE3FC"/>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solidFill>
                            <a:schemeClr val="tx1"/>
                          </a:solidFill>
                          <a:latin typeface="Arial Narrow" panose="020B0606020202030204" pitchFamily="34" charset="0"/>
                        </a:rPr>
                        <a:t>Acquisition données, configuration/</a:t>
                      </a:r>
                      <a:r>
                        <a:rPr lang="fr-CA" sz="700" err="1">
                          <a:solidFill>
                            <a:schemeClr val="tx1"/>
                          </a:solidFill>
                          <a:latin typeface="Arial Narrow" panose="020B0606020202030204" pitchFamily="34" charset="0"/>
                        </a:rPr>
                        <a:t>manoeuvres</a:t>
                      </a:r>
                      <a:r>
                        <a:rPr lang="fr-CA" sz="700">
                          <a:solidFill>
                            <a:schemeClr val="tx1"/>
                          </a:solidFill>
                          <a:latin typeface="Arial Narrow" panose="020B0606020202030204" pitchFamily="34" charset="0"/>
                        </a:rPr>
                        <a:t>, commandes sur le réseau de transport non principal (non-RTP), automatismes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solidFill>
                            <a:schemeClr val="tx1"/>
                          </a:solidFill>
                          <a:latin typeface="Arial Narrow" panose="020B0606020202030204" pitchFamily="34" charset="0"/>
                        </a:rPr>
                        <a:t>Performance, stabilité et fiabilité du réseau</a:t>
                      </a:r>
                    </a:p>
                  </a:txBody>
                  <a:tcPr anchor="ctr">
                    <a:solidFill>
                      <a:srgbClr val="CDE3FC"/>
                    </a:solidFill>
                  </a:tcPr>
                </a:tc>
                <a:extLst>
                  <a:ext uri="{0D108BD9-81ED-4DB2-BD59-A6C34878D82A}">
                    <a16:rowId xmlns:a16="http://schemas.microsoft.com/office/drawing/2014/main" val="2391190380"/>
                  </a:ext>
                </a:extLst>
              </a:tr>
              <a:tr h="270640">
                <a:tc vMerge="1">
                  <a:txBody>
                    <a:bodyPr/>
                    <a:lstStyle/>
                    <a:p>
                      <a:endParaRPr lang="fr-CA"/>
                    </a:p>
                  </a:txBody>
                  <a:tcPr/>
                </a:tc>
                <a:tc>
                  <a:txBody>
                    <a:bodyPr/>
                    <a:lstStyle/>
                    <a:p>
                      <a:r>
                        <a:rPr lang="fr-CA" sz="800" b="1">
                          <a:latin typeface="Arial Narrow" panose="020B0606020202030204" pitchFamily="34" charset="0"/>
                        </a:rPr>
                        <a:t>Stockage de l’énergie</a:t>
                      </a:r>
                    </a:p>
                  </a:txBody>
                  <a:tcPr anchor="ctr">
                    <a:solidFill>
                      <a:srgbClr val="CDE3FC"/>
                    </a:solidFill>
                  </a:tcPr>
                </a:tc>
                <a:tc>
                  <a:txBody>
                    <a:bodyPr/>
                    <a:lstStyle/>
                    <a:p>
                      <a:r>
                        <a:rPr lang="fr-CA" sz="800">
                          <a:latin typeface="Arial Narrow" panose="020B0606020202030204" pitchFamily="34" charset="0"/>
                        </a:rPr>
                        <a:t>Capacité à gérer la gestion du stockage d’énergie selon les besoins</a:t>
                      </a:r>
                    </a:p>
                  </a:txBody>
                  <a:tcPr anchor="ctr">
                    <a:solidFill>
                      <a:srgbClr val="CDE3FC"/>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CDE3FC"/>
                    </a:solidFill>
                  </a:tcPr>
                </a:tc>
                <a:extLst>
                  <a:ext uri="{0D108BD9-81ED-4DB2-BD59-A6C34878D82A}">
                    <a16:rowId xmlns:a16="http://schemas.microsoft.com/office/drawing/2014/main" val="281027491"/>
                  </a:ext>
                </a:extLst>
              </a:tr>
              <a:tr h="521948">
                <a:tc vMerge="1">
                  <a:txBody>
                    <a:bodyPr/>
                    <a:lstStyle/>
                    <a:p>
                      <a:endParaRPr lang="fr-CA"/>
                    </a:p>
                  </a:txBody>
                  <a:tcPr/>
                </a:tc>
                <a:tc>
                  <a:txBody>
                    <a:bodyPr/>
                    <a:lstStyle/>
                    <a:p>
                      <a:r>
                        <a:rPr lang="fr-CA" sz="800" b="1">
                          <a:latin typeface="Arial Narrow" panose="020B0606020202030204" pitchFamily="34" charset="0"/>
                        </a:rPr>
                        <a:t>Ressources énergétiques décentralisées</a:t>
                      </a:r>
                    </a:p>
                  </a:txBody>
                  <a:tcPr anchor="ctr">
                    <a:solidFill>
                      <a:srgbClr val="CDE3FC"/>
                    </a:solidFill>
                  </a:tcPr>
                </a:tc>
                <a:tc>
                  <a:txBody>
                    <a:bodyPr/>
                    <a:lstStyle/>
                    <a:p>
                      <a:r>
                        <a:rPr lang="fr-CA" sz="800">
                          <a:latin typeface="Arial Narrow" panose="020B0606020202030204" pitchFamily="34" charset="0"/>
                        </a:rPr>
                        <a:t>Capacité à implanter et opérationnaliser les solutions de « Ressources Énergétiques Décentralisées ».</a:t>
                      </a:r>
                    </a:p>
                  </a:txBody>
                  <a:tcPr anchor="ctr">
                    <a:solidFill>
                      <a:srgbClr val="CDE3FC"/>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Acquisition données, configuration/manœuvre, commandes sur les DERMS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Centrale virtuelle (VPP)</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Client producteur</a:t>
                      </a:r>
                    </a:p>
                  </a:txBody>
                  <a:tcPr anchor="ctr">
                    <a:solidFill>
                      <a:srgbClr val="CDE3FC"/>
                    </a:solidFill>
                  </a:tcPr>
                </a:tc>
                <a:extLst>
                  <a:ext uri="{0D108BD9-81ED-4DB2-BD59-A6C34878D82A}">
                    <a16:rowId xmlns:a16="http://schemas.microsoft.com/office/drawing/2014/main" val="1898899135"/>
                  </a:ext>
                </a:extLst>
              </a:tr>
              <a:tr h="657268">
                <a:tc vMerge="1">
                  <a:txBody>
                    <a:bodyPr/>
                    <a:lstStyle/>
                    <a:p>
                      <a:endParaRPr lang="fr-CA"/>
                    </a:p>
                  </a:txBody>
                  <a:tcPr/>
                </a:tc>
                <a:tc>
                  <a:txBody>
                    <a:bodyPr/>
                    <a:lstStyle/>
                    <a:p>
                      <a:r>
                        <a:rPr lang="fr-CA" sz="800" b="1">
                          <a:latin typeface="Arial Narrow" panose="020B0606020202030204" pitchFamily="34" charset="0"/>
                        </a:rPr>
                        <a:t>Prévision de la demande</a:t>
                      </a:r>
                    </a:p>
                  </a:txBody>
                  <a:tcPr anchor="ctr">
                    <a:solidFill>
                      <a:srgbClr val="CDE3FC"/>
                    </a:solidFill>
                  </a:tcPr>
                </a:tc>
                <a:tc>
                  <a:txBody>
                    <a:bodyPr/>
                    <a:lstStyle/>
                    <a:p>
                      <a:r>
                        <a:rPr lang="fr-CA" sz="800">
                          <a:latin typeface="Arial Narrow" panose="020B0606020202030204" pitchFamily="34" charset="0"/>
                        </a:rPr>
                        <a:t>Capacité à prévoir la demande </a:t>
                      </a:r>
                      <a:r>
                        <a:rPr lang="fr-CA" sz="800" strike="noStrike">
                          <a:latin typeface="Arial Narrow" panose="020B0606020202030204" pitchFamily="34" charset="0"/>
                        </a:rPr>
                        <a:t>en temps réel, les achats court terme, la planification de la pointe en fonction des prévisions météorologiques.</a:t>
                      </a:r>
                      <a:endParaRPr lang="fr-CA" sz="800">
                        <a:latin typeface="Arial Narrow" panose="020B0606020202030204" pitchFamily="34" charset="0"/>
                      </a:endParaRPr>
                    </a:p>
                  </a:txBody>
                  <a:tcPr anchor="ctr">
                    <a:solidFill>
                      <a:srgbClr val="CDE3FC"/>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Prévision météorologique</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Prévision de la tension</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Prévision de la production</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Prévision de la demande</a:t>
                      </a:r>
                    </a:p>
                  </a:txBody>
                  <a:tcPr anchor="ctr">
                    <a:solidFill>
                      <a:srgbClr val="CDE3FC"/>
                    </a:solidFill>
                  </a:tcPr>
                </a:tc>
                <a:extLst>
                  <a:ext uri="{0D108BD9-81ED-4DB2-BD59-A6C34878D82A}">
                    <a16:rowId xmlns:a16="http://schemas.microsoft.com/office/drawing/2014/main" val="2413074018"/>
                  </a:ext>
                </a:extLst>
              </a:tr>
              <a:tr h="425291">
                <a:tc vMerge="1">
                  <a:txBody>
                    <a:bodyPr/>
                    <a:lstStyle/>
                    <a:p>
                      <a:endParaRPr lang="fr-CA" sz="1000"/>
                    </a:p>
                  </a:txBody>
                  <a:tcPr/>
                </a:tc>
                <a:tc>
                  <a:txBody>
                    <a:bodyPr/>
                    <a:lstStyle/>
                    <a:p>
                      <a:r>
                        <a:rPr lang="fr-CA" sz="800" b="1">
                          <a:latin typeface="Arial Narrow" panose="020B0606020202030204" pitchFamily="34" charset="0"/>
                        </a:rPr>
                        <a:t>Gestion des indisponibilités et retraits</a:t>
                      </a:r>
                    </a:p>
                  </a:txBody>
                  <a:tcPr anchor="ctr">
                    <a:solidFill>
                      <a:srgbClr val="CDE3FC"/>
                    </a:solidFill>
                  </a:tcPr>
                </a:tc>
                <a:tc>
                  <a:txBody>
                    <a:bodyPr/>
                    <a:lstStyle/>
                    <a:p>
                      <a:r>
                        <a:rPr lang="fr-CA" sz="800">
                          <a:solidFill>
                            <a:schemeClr val="tx1"/>
                          </a:solidFill>
                          <a:latin typeface="Arial Narrow" panose="020B0606020202030204" pitchFamily="34" charset="0"/>
                        </a:rPr>
                        <a:t>Capacité à prendre en charge les indisponibilités et retraits afin d’assurer le retour du service et documenter la résolution.</a:t>
                      </a:r>
                    </a:p>
                  </a:txBody>
                  <a:tcPr anchor="ctr">
                    <a:solidFill>
                      <a:srgbClr val="CDE3FC"/>
                    </a:solidFill>
                  </a:tcPr>
                </a:tc>
                <a:tc>
                  <a:txBody>
                    <a:bodyPr/>
                    <a:lstStyle/>
                    <a:p>
                      <a:pPr marL="92075" indent="-92075" algn="l" defTabSz="914217" rtl="0" eaLnBrk="1" latinLnBrk="0" hangingPunct="1">
                        <a:buFont typeface="Arial" panose="020B0604020202020204" pitchFamily="34" charset="0"/>
                        <a:buChar char="•"/>
                      </a:pPr>
                      <a:r>
                        <a:rPr lang="fr-CA" sz="700">
                          <a:solidFill>
                            <a:schemeClr val="tx1"/>
                          </a:solidFill>
                          <a:latin typeface="Arial Narrow" panose="020B0606020202030204" pitchFamily="34" charset="0"/>
                        </a:rPr>
                        <a:t>Gestion des pannes électriques</a:t>
                      </a:r>
                    </a:p>
                    <a:p>
                      <a:pPr marL="92075" indent="-92075" algn="l" defTabSz="914217" rtl="0" eaLnBrk="1" latinLnBrk="0" hangingPunct="1">
                        <a:buFont typeface="Arial" panose="020B0604020202020204" pitchFamily="34" charset="0"/>
                        <a:buChar char="•"/>
                      </a:pPr>
                      <a:r>
                        <a:rPr lang="fr-CA" sz="700">
                          <a:solidFill>
                            <a:schemeClr val="tx1"/>
                          </a:solidFill>
                          <a:latin typeface="Arial Narrow" panose="020B0606020202030204" pitchFamily="34" charset="0"/>
                        </a:rPr>
                        <a:t>Mesures d’urgence opérationnelles</a:t>
                      </a:r>
                    </a:p>
                  </a:txBody>
                  <a:tcPr anchor="ctr">
                    <a:solidFill>
                      <a:srgbClr val="CDE3FC"/>
                    </a:solidFill>
                  </a:tcPr>
                </a:tc>
                <a:extLst>
                  <a:ext uri="{0D108BD9-81ED-4DB2-BD59-A6C34878D82A}">
                    <a16:rowId xmlns:a16="http://schemas.microsoft.com/office/drawing/2014/main" val="4101793059"/>
                  </a:ext>
                </a:extLst>
              </a:tr>
              <a:tr h="521948">
                <a:tc rowSpan="3">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1050" b="1" kern="1200">
                          <a:solidFill>
                            <a:schemeClr val="dk1"/>
                          </a:solidFill>
                          <a:latin typeface="Arial Narrow" panose="020B0606020202030204" pitchFamily="34" charset="0"/>
                          <a:ea typeface="+mn-ea"/>
                          <a:cs typeface="+mn-cs"/>
                        </a:rPr>
                        <a:t>Interventions</a:t>
                      </a:r>
                      <a:br>
                        <a:rPr lang="fr-CA" sz="1050" b="1" kern="1200">
                          <a:solidFill>
                            <a:schemeClr val="dk1"/>
                          </a:solidFill>
                          <a:latin typeface="Arial Narrow" panose="020B0606020202030204" pitchFamily="34" charset="0"/>
                          <a:ea typeface="+mn-ea"/>
                          <a:cs typeface="+mn-cs"/>
                        </a:rPr>
                      </a:br>
                      <a:r>
                        <a:rPr lang="fr-CA" sz="1050" b="1" kern="1200">
                          <a:solidFill>
                            <a:schemeClr val="dk1"/>
                          </a:solidFill>
                          <a:latin typeface="Arial Narrow" panose="020B0606020202030204" pitchFamily="34" charset="0"/>
                          <a:ea typeface="+mn-ea"/>
                          <a:cs typeface="+mn-cs"/>
                        </a:rPr>
                        <a:t>terrain</a:t>
                      </a: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tx1"/>
                          </a:solidFill>
                          <a:latin typeface="Arial Narrow" panose="020B0606020202030204" pitchFamily="34" charset="0"/>
                          <a:ea typeface="+mn-ea"/>
                          <a:cs typeface="+mn-cs"/>
                        </a:rPr>
                        <a:t>Planification opérationnelle</a:t>
                      </a: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identifier, planifier, préparer et ordonnancer les besoins globaux de interventions terrains.</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Ordonnancement des travaux</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Gestion de la capacité de la main d’œuvre, incluant l’expertise</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latin typeface="Arial Narrow" panose="020B0606020202030204" pitchFamily="34" charset="0"/>
                        </a:rPr>
                        <a:t>Requis matériel, route, géolocalisation, etc.</a:t>
                      </a:r>
                      <a:endParaRPr lang="fr-CA" sz="700" kern="1200">
                        <a:solidFill>
                          <a:schemeClr val="dk1"/>
                        </a:solidFill>
                        <a:latin typeface="Arial Narrow" panose="020B0606020202030204" pitchFamily="34" charset="0"/>
                        <a:ea typeface="+mn-ea"/>
                        <a:cs typeface="+mn-cs"/>
                      </a:endParaRPr>
                    </a:p>
                  </a:txBody>
                  <a:tcPr anchor="ctr">
                    <a:solidFill>
                      <a:srgbClr val="E6F1FE"/>
                    </a:solidFill>
                  </a:tcPr>
                </a:tc>
                <a:extLst>
                  <a:ext uri="{0D108BD9-81ED-4DB2-BD59-A6C34878D82A}">
                    <a16:rowId xmlns:a16="http://schemas.microsoft.com/office/drawing/2014/main" val="4115081821"/>
                  </a:ext>
                </a:extLst>
              </a:tr>
              <a:tr h="386628">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Logistique opérationnelle</a:t>
                      </a:r>
                    </a:p>
                  </a:txBody>
                  <a:tcPr anchor="ctr">
                    <a:solidFill>
                      <a:srgbClr val="E6F1FE"/>
                    </a:solidFill>
                  </a:tcPr>
                </a:tc>
                <a:tc>
                  <a:txBody>
                    <a:bodyPr/>
                    <a:lstStyle/>
                    <a:p>
                      <a:r>
                        <a:rPr lang="fr-CA" sz="800">
                          <a:latin typeface="Arial Narrow" panose="020B0606020202030204" pitchFamily="34" charset="0"/>
                        </a:rPr>
                        <a:t>Capacité à détailler et préparer les requis pour la réalisation des interventions terrain.</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Préparation des travaux</a:t>
                      </a:r>
                    </a:p>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Préparation et réservation du matériel (kitting)</a:t>
                      </a:r>
                    </a:p>
                  </a:txBody>
                  <a:tcPr anchor="ctr">
                    <a:solidFill>
                      <a:srgbClr val="E6F1FE"/>
                    </a:solidFill>
                  </a:tcPr>
                </a:tc>
                <a:extLst>
                  <a:ext uri="{0D108BD9-81ED-4DB2-BD59-A6C34878D82A}">
                    <a16:rowId xmlns:a16="http://schemas.microsoft.com/office/drawing/2014/main" val="4102334601"/>
                  </a:ext>
                </a:extLst>
              </a:tr>
              <a:tr h="270640">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Réalisation des interventions</a:t>
                      </a: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latin typeface="Arial Narrow" panose="020B0606020202030204" pitchFamily="34" charset="0"/>
                        </a:rPr>
                        <a:t>Capacité </a:t>
                      </a:r>
                      <a:r>
                        <a:rPr lang="fr-CA" sz="800">
                          <a:solidFill>
                            <a:schemeClr val="tx1"/>
                          </a:solidFill>
                          <a:latin typeface="Arial Narrow" panose="020B0606020202030204" pitchFamily="34" charset="0"/>
                        </a:rPr>
                        <a:t>à effectuer les divers type d’interventions terrain.</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Opérations, inspections et maintenance des actifs</a:t>
                      </a:r>
                    </a:p>
                  </a:txBody>
                  <a:tcPr anchor="ctr">
                    <a:solidFill>
                      <a:srgbClr val="E6F1FE"/>
                    </a:solidFill>
                  </a:tcPr>
                </a:tc>
                <a:extLst>
                  <a:ext uri="{0D108BD9-81ED-4DB2-BD59-A6C34878D82A}">
                    <a16:rowId xmlns:a16="http://schemas.microsoft.com/office/drawing/2014/main" val="3575740661"/>
                  </a:ext>
                </a:extLst>
              </a:tr>
            </a:tbl>
          </a:graphicData>
        </a:graphic>
      </p:graphicFrame>
      <p:sp>
        <p:nvSpPr>
          <p:cNvPr id="6" name="Titre 5">
            <a:extLst>
              <a:ext uri="{FF2B5EF4-FFF2-40B4-BE49-F238E27FC236}">
                <a16:creationId xmlns:a16="http://schemas.microsoft.com/office/drawing/2014/main" id="{B355A801-F99B-28A2-213F-5E85BF404F37}"/>
              </a:ext>
            </a:extLst>
          </p:cNvPr>
          <p:cNvSpPr>
            <a:spLocks noGrp="1"/>
          </p:cNvSpPr>
          <p:nvPr>
            <p:ph type="title"/>
            <p:custDataLst>
              <p:tags r:id="rId2"/>
            </p:custDataLst>
          </p:nvPr>
        </p:nvSpPr>
        <p:spPr>
          <a:xfrm>
            <a:off x="431800" y="196436"/>
            <a:ext cx="11328400" cy="498483"/>
          </a:xfrm>
        </p:spPr>
        <p:txBody>
          <a:bodyPr/>
          <a:lstStyle/>
          <a:p>
            <a:r>
              <a:rPr kumimoji="0" lang="fr-CA" sz="2000" b="1" i="0" u="none" strike="noStrike" kern="1200" cap="none" spc="0" normalizeH="0" baseline="0" noProof="0">
                <a:ln>
                  <a:noFill/>
                </a:ln>
                <a:solidFill>
                  <a:srgbClr val="0F096C"/>
                </a:solidFill>
                <a:effectLst/>
                <a:uLnTx/>
                <a:uFillTx/>
                <a:latin typeface="Arial"/>
                <a:ea typeface="+mj-ea"/>
                <a:cs typeface="+mj-cs"/>
              </a:rPr>
              <a:t>Description des composants du modèle</a:t>
            </a:r>
            <a:endParaRPr lang="fr-CA"/>
          </a:p>
        </p:txBody>
      </p:sp>
    </p:spTree>
    <p:extLst>
      <p:ext uri="{BB962C8B-B14F-4D97-AF65-F5344CB8AC3E}">
        <p14:creationId xmlns:p14="http://schemas.microsoft.com/office/powerpoint/2010/main" val="3643174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D5B3D7F-C208-44DB-A724-ECF121E4EE98}"/>
              </a:ext>
            </a:extLst>
          </p:cNvPr>
          <p:cNvSpPr>
            <a:spLocks noGrp="1"/>
          </p:cNvSpPr>
          <p:nvPr>
            <p:ph type="body" sz="quarter" idx="11"/>
          </p:nvPr>
        </p:nvSpPr>
        <p:spPr>
          <a:xfrm>
            <a:off x="182854" y="1057607"/>
            <a:ext cx="11324192" cy="630796"/>
          </a:xfrm>
        </p:spPr>
        <p:txBody>
          <a:bodyPr/>
          <a:lstStyle/>
          <a:p>
            <a:r>
              <a:rPr lang="fr-CA" dirty="0"/>
              <a:t>MODÈLE DE Capacités d’affaires ET DE CAPACITÉS NUMÉRIQUES</a:t>
            </a:r>
          </a:p>
          <a:p>
            <a:endParaRPr lang="fr-CA" dirty="0"/>
          </a:p>
        </p:txBody>
      </p:sp>
      <p:sp>
        <p:nvSpPr>
          <p:cNvPr id="4" name="ZoneTexte 3">
            <a:extLst>
              <a:ext uri="{FF2B5EF4-FFF2-40B4-BE49-F238E27FC236}">
                <a16:creationId xmlns:a16="http://schemas.microsoft.com/office/drawing/2014/main" id="{278F5ABB-2A90-49FA-AB20-BED06C489119}"/>
              </a:ext>
            </a:extLst>
          </p:cNvPr>
          <p:cNvSpPr txBox="1"/>
          <p:nvPr/>
        </p:nvSpPr>
        <p:spPr>
          <a:xfrm>
            <a:off x="1093924" y="3196251"/>
            <a:ext cx="7717675" cy="369247"/>
          </a:xfrm>
          <a:prstGeom prst="rect">
            <a:avLst/>
          </a:prstGeom>
          <a:noFill/>
        </p:spPr>
        <p:txBody>
          <a:bodyPr wrap="square" rtlCol="0">
            <a:spAutoFit/>
          </a:bodyPr>
          <a:lstStyle/>
          <a:p>
            <a:r>
              <a:rPr lang="fr-CA" dirty="0">
                <a:solidFill>
                  <a:schemeClr val="tx2"/>
                </a:solidFill>
              </a:rPr>
              <a:t>Le MCA et les ajustements</a:t>
            </a:r>
          </a:p>
        </p:txBody>
      </p:sp>
      <p:sp>
        <p:nvSpPr>
          <p:cNvPr id="5" name="ZoneTexte 4">
            <a:extLst>
              <a:ext uri="{FF2B5EF4-FFF2-40B4-BE49-F238E27FC236}">
                <a16:creationId xmlns:a16="http://schemas.microsoft.com/office/drawing/2014/main" id="{5ACC72EA-64B0-46C4-9C84-A69F8DC85D09}"/>
              </a:ext>
            </a:extLst>
          </p:cNvPr>
          <p:cNvSpPr txBox="1"/>
          <p:nvPr/>
        </p:nvSpPr>
        <p:spPr>
          <a:xfrm>
            <a:off x="1093925" y="2567245"/>
            <a:ext cx="7717675" cy="369332"/>
          </a:xfrm>
          <a:prstGeom prst="rect">
            <a:avLst/>
          </a:prstGeom>
          <a:noFill/>
        </p:spPr>
        <p:txBody>
          <a:bodyPr wrap="square" rtlCol="0">
            <a:spAutoFit/>
          </a:bodyPr>
          <a:lstStyle/>
          <a:p>
            <a:r>
              <a:rPr lang="fr-CA" dirty="0">
                <a:solidFill>
                  <a:schemeClr val="tx2"/>
                </a:solidFill>
              </a:rPr>
              <a:t>Quelques exemples…</a:t>
            </a:r>
          </a:p>
        </p:txBody>
      </p:sp>
      <p:sp>
        <p:nvSpPr>
          <p:cNvPr id="6" name="ZoneTexte 5">
            <a:extLst>
              <a:ext uri="{FF2B5EF4-FFF2-40B4-BE49-F238E27FC236}">
                <a16:creationId xmlns:a16="http://schemas.microsoft.com/office/drawing/2014/main" id="{D0A8CAC2-19CB-46CB-8D8A-5557434FD07C}"/>
              </a:ext>
            </a:extLst>
          </p:cNvPr>
          <p:cNvSpPr txBox="1"/>
          <p:nvPr/>
        </p:nvSpPr>
        <p:spPr>
          <a:xfrm>
            <a:off x="1093926" y="1948077"/>
            <a:ext cx="7717675" cy="369332"/>
          </a:xfrm>
          <a:prstGeom prst="rect">
            <a:avLst/>
          </a:prstGeom>
          <a:noFill/>
        </p:spPr>
        <p:txBody>
          <a:bodyPr wrap="square" rtlCol="0">
            <a:spAutoFit/>
          </a:bodyPr>
          <a:lstStyle/>
          <a:p>
            <a:r>
              <a:rPr lang="fr-CA" dirty="0">
                <a:solidFill>
                  <a:schemeClr val="tx2"/>
                </a:solidFill>
              </a:rPr>
              <a:t>Pourquoi un MCA-N</a:t>
            </a:r>
          </a:p>
        </p:txBody>
      </p:sp>
      <p:sp>
        <p:nvSpPr>
          <p:cNvPr id="7" name="Ellipse 6">
            <a:extLst>
              <a:ext uri="{FF2B5EF4-FFF2-40B4-BE49-F238E27FC236}">
                <a16:creationId xmlns:a16="http://schemas.microsoft.com/office/drawing/2014/main" id="{EE374790-5B49-401F-9A6A-7C181CA60418}"/>
              </a:ext>
            </a:extLst>
          </p:cNvPr>
          <p:cNvSpPr/>
          <p:nvPr/>
        </p:nvSpPr>
        <p:spPr>
          <a:xfrm>
            <a:off x="433111" y="1948077"/>
            <a:ext cx="365786" cy="361986"/>
          </a:xfrm>
          <a:prstGeom prst="ellipse">
            <a:avLst/>
          </a:prstGeom>
          <a:solidFill>
            <a:schemeClr val="bg1"/>
          </a:solidFill>
          <a:ln w="38100">
            <a:gradFill>
              <a:gsLst>
                <a:gs pos="0">
                  <a:schemeClr val="accent3"/>
                </a:gs>
                <a:gs pos="78000">
                  <a:schemeClr val="accent2"/>
                </a:gs>
                <a:gs pos="54000">
                  <a:schemeClr val="accent1"/>
                </a:gs>
                <a:gs pos="33000">
                  <a:srgbClr val="2EBF9D"/>
                </a:gs>
                <a:gs pos="14000">
                  <a:srgbClr val="F7E500"/>
                </a:gs>
                <a:gs pos="100000">
                  <a:schemeClr val="accent6"/>
                </a:gs>
              </a:gsLst>
              <a:lin ang="5400000" scaled="1"/>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a:solidFill>
                  <a:schemeClr val="accent2"/>
                </a:solidFill>
              </a:rPr>
              <a:t>1</a:t>
            </a:r>
          </a:p>
        </p:txBody>
      </p:sp>
      <p:sp>
        <p:nvSpPr>
          <p:cNvPr id="8" name="Ellipse 7">
            <a:extLst>
              <a:ext uri="{FF2B5EF4-FFF2-40B4-BE49-F238E27FC236}">
                <a16:creationId xmlns:a16="http://schemas.microsoft.com/office/drawing/2014/main" id="{8C223A20-2FB9-4846-9426-7622A183A701}"/>
              </a:ext>
            </a:extLst>
          </p:cNvPr>
          <p:cNvSpPr/>
          <p:nvPr/>
        </p:nvSpPr>
        <p:spPr>
          <a:xfrm>
            <a:off x="433111" y="2563239"/>
            <a:ext cx="365786" cy="361986"/>
          </a:xfrm>
          <a:prstGeom prst="ellipse">
            <a:avLst/>
          </a:prstGeom>
          <a:solidFill>
            <a:schemeClr val="bg1"/>
          </a:solidFill>
          <a:ln w="38100">
            <a:gradFill>
              <a:gsLst>
                <a:gs pos="0">
                  <a:schemeClr val="accent3"/>
                </a:gs>
                <a:gs pos="78000">
                  <a:schemeClr val="accent2"/>
                </a:gs>
                <a:gs pos="54000">
                  <a:schemeClr val="accent1"/>
                </a:gs>
                <a:gs pos="33000">
                  <a:srgbClr val="2EBF9D"/>
                </a:gs>
                <a:gs pos="14000">
                  <a:srgbClr val="F7E500"/>
                </a:gs>
                <a:gs pos="100000">
                  <a:schemeClr val="accent6"/>
                </a:gs>
              </a:gsLst>
              <a:lin ang="5400000" scaled="1"/>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a:solidFill>
                  <a:schemeClr val="accent2"/>
                </a:solidFill>
              </a:rPr>
              <a:t>2</a:t>
            </a:r>
          </a:p>
        </p:txBody>
      </p:sp>
      <p:sp>
        <p:nvSpPr>
          <p:cNvPr id="9" name="Ellipse 8">
            <a:extLst>
              <a:ext uri="{FF2B5EF4-FFF2-40B4-BE49-F238E27FC236}">
                <a16:creationId xmlns:a16="http://schemas.microsoft.com/office/drawing/2014/main" id="{8CF3E9A2-A92B-46C9-823A-6B6ABE481891}"/>
              </a:ext>
            </a:extLst>
          </p:cNvPr>
          <p:cNvSpPr/>
          <p:nvPr/>
        </p:nvSpPr>
        <p:spPr>
          <a:xfrm>
            <a:off x="433111" y="3178400"/>
            <a:ext cx="365786" cy="361986"/>
          </a:xfrm>
          <a:prstGeom prst="ellipse">
            <a:avLst/>
          </a:prstGeom>
          <a:solidFill>
            <a:schemeClr val="bg1"/>
          </a:solidFill>
          <a:ln w="38100">
            <a:gradFill>
              <a:gsLst>
                <a:gs pos="0">
                  <a:schemeClr val="accent3"/>
                </a:gs>
                <a:gs pos="78000">
                  <a:schemeClr val="accent2"/>
                </a:gs>
                <a:gs pos="54000">
                  <a:schemeClr val="accent1"/>
                </a:gs>
                <a:gs pos="33000">
                  <a:srgbClr val="2EBF9D"/>
                </a:gs>
                <a:gs pos="14000">
                  <a:srgbClr val="F7E500"/>
                </a:gs>
                <a:gs pos="100000">
                  <a:schemeClr val="accent6"/>
                </a:gs>
              </a:gsLst>
              <a:lin ang="5400000" scaled="1"/>
            </a:gra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a:solidFill>
                  <a:schemeClr val="accent2"/>
                </a:solidFill>
              </a:rPr>
              <a:t>3</a:t>
            </a:r>
          </a:p>
        </p:txBody>
      </p:sp>
      <p:sp>
        <p:nvSpPr>
          <p:cNvPr id="10" name="Espace réservé du texte 4">
            <a:extLst>
              <a:ext uri="{FF2B5EF4-FFF2-40B4-BE49-F238E27FC236}">
                <a16:creationId xmlns:a16="http://schemas.microsoft.com/office/drawing/2014/main" id="{8CE83A01-4C4B-D024-FBA3-743B8BFEBEF6}"/>
              </a:ext>
            </a:extLst>
          </p:cNvPr>
          <p:cNvSpPr txBox="1">
            <a:spLocks/>
          </p:cNvSpPr>
          <p:nvPr/>
        </p:nvSpPr>
        <p:spPr>
          <a:xfrm>
            <a:off x="0" y="-24914"/>
            <a:ext cx="12192000" cy="82934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217">
              <a:lnSpc>
                <a:spcPct val="100000"/>
              </a:lnSpc>
              <a:spcBef>
                <a:spcPts val="1800"/>
              </a:spcBef>
              <a:buNone/>
            </a:pPr>
            <a:r>
              <a:rPr lang="fr-CA" dirty="0">
                <a:solidFill>
                  <a:schemeClr val="bg1"/>
                </a:solidFill>
              </a:rPr>
              <a:t>AGENDA</a:t>
            </a:r>
          </a:p>
        </p:txBody>
      </p:sp>
    </p:spTree>
    <p:extLst>
      <p:ext uri="{BB962C8B-B14F-4D97-AF65-F5344CB8AC3E}">
        <p14:creationId xmlns:p14="http://schemas.microsoft.com/office/powerpoint/2010/main" val="1996069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5">
            <a:extLst>
              <a:ext uri="{FF2B5EF4-FFF2-40B4-BE49-F238E27FC236}">
                <a16:creationId xmlns:a16="http://schemas.microsoft.com/office/drawing/2014/main" id="{09A6FFCD-24FB-4520-8BCC-EB84330C14AB}"/>
              </a:ext>
            </a:extLst>
          </p:cNvPr>
          <p:cNvGraphicFramePr>
            <a:graphicFrameLocks noGrp="1"/>
          </p:cNvGraphicFramePr>
          <p:nvPr>
            <p:custDataLst>
              <p:tags r:id="rId1"/>
            </p:custDataLst>
          </p:nvPr>
        </p:nvGraphicFramePr>
        <p:xfrm>
          <a:off x="431800" y="595167"/>
          <a:ext cx="11760200" cy="3979910"/>
        </p:xfrm>
        <a:graphic>
          <a:graphicData uri="http://schemas.openxmlformats.org/drawingml/2006/table">
            <a:tbl>
              <a:tblPr firstRow="1" bandRow="1">
                <a:tableStyleId>{5C22544A-7EE6-4342-B048-85BDC9FD1C3A}</a:tableStyleId>
              </a:tblPr>
              <a:tblGrid>
                <a:gridCol w="1193147">
                  <a:extLst>
                    <a:ext uri="{9D8B030D-6E8A-4147-A177-3AD203B41FA5}">
                      <a16:colId xmlns:a16="http://schemas.microsoft.com/office/drawing/2014/main" val="954683423"/>
                    </a:ext>
                  </a:extLst>
                </a:gridCol>
                <a:gridCol w="1899791">
                  <a:extLst>
                    <a:ext uri="{9D8B030D-6E8A-4147-A177-3AD203B41FA5}">
                      <a16:colId xmlns:a16="http://schemas.microsoft.com/office/drawing/2014/main" val="4156602348"/>
                    </a:ext>
                  </a:extLst>
                </a:gridCol>
                <a:gridCol w="4947139">
                  <a:extLst>
                    <a:ext uri="{9D8B030D-6E8A-4147-A177-3AD203B41FA5}">
                      <a16:colId xmlns:a16="http://schemas.microsoft.com/office/drawing/2014/main" val="1522360328"/>
                    </a:ext>
                  </a:extLst>
                </a:gridCol>
                <a:gridCol w="3720123">
                  <a:extLst>
                    <a:ext uri="{9D8B030D-6E8A-4147-A177-3AD203B41FA5}">
                      <a16:colId xmlns:a16="http://schemas.microsoft.com/office/drawing/2014/main" val="1203167209"/>
                    </a:ext>
                  </a:extLst>
                </a:gridCol>
              </a:tblGrid>
              <a:tr h="0">
                <a:tc>
                  <a:txBody>
                    <a:bodyPr/>
                    <a:lstStyle/>
                    <a:p>
                      <a:r>
                        <a:rPr lang="fr-CA" sz="900"/>
                        <a:t>Capacité N1</a:t>
                      </a:r>
                    </a:p>
                  </a:txBody>
                  <a:tcPr/>
                </a:tc>
                <a:tc>
                  <a:txBody>
                    <a:bodyPr/>
                    <a:lstStyle/>
                    <a:p>
                      <a:r>
                        <a:rPr lang="fr-CA" sz="900"/>
                        <a:t>Capacité N2</a:t>
                      </a:r>
                    </a:p>
                  </a:txBody>
                  <a:tcPr/>
                </a:tc>
                <a:tc>
                  <a:txBody>
                    <a:bodyPr/>
                    <a:lstStyle/>
                    <a:p>
                      <a:r>
                        <a:rPr lang="fr-CA" sz="900"/>
                        <a:t>Description</a:t>
                      </a:r>
                    </a:p>
                  </a:txBody>
                  <a:tcPr/>
                </a:tc>
                <a:tc>
                  <a:txBody>
                    <a:bodyPr/>
                    <a:lstStyle/>
                    <a:p>
                      <a:r>
                        <a:rPr lang="fr-CA" sz="900"/>
                        <a:t>Inclus</a:t>
                      </a:r>
                    </a:p>
                  </a:txBody>
                  <a:tcPr/>
                </a:tc>
                <a:extLst>
                  <a:ext uri="{0D108BD9-81ED-4DB2-BD59-A6C34878D82A}">
                    <a16:rowId xmlns:a16="http://schemas.microsoft.com/office/drawing/2014/main" val="3274294975"/>
                  </a:ext>
                </a:extLst>
              </a:tr>
              <a:tr h="498750">
                <a:tc rowSpan="3">
                  <a:txBody>
                    <a:bodyPr/>
                    <a:lstStyle/>
                    <a:p>
                      <a:r>
                        <a:rPr lang="fr-CA" sz="1050" b="1" kern="1200">
                          <a:solidFill>
                            <a:schemeClr val="dk1"/>
                          </a:solidFill>
                          <a:latin typeface="Arial Narrow" panose="020B0606020202030204" pitchFamily="34" charset="0"/>
                          <a:ea typeface="+mn-ea"/>
                          <a:cs typeface="+mn-cs"/>
                        </a:rPr>
                        <a:t>Gestion de</a:t>
                      </a:r>
                      <a:br>
                        <a:rPr lang="fr-CA" sz="1050" b="1" kern="1200">
                          <a:solidFill>
                            <a:schemeClr val="dk1"/>
                          </a:solidFill>
                          <a:latin typeface="Arial Narrow" panose="020B0606020202030204" pitchFamily="34" charset="0"/>
                          <a:ea typeface="+mn-ea"/>
                          <a:cs typeface="+mn-cs"/>
                        </a:rPr>
                      </a:br>
                      <a:r>
                        <a:rPr lang="fr-CA" sz="1050" b="1" kern="1200">
                          <a:solidFill>
                            <a:schemeClr val="dk1"/>
                          </a:solidFill>
                          <a:latin typeface="Arial Narrow" panose="020B0606020202030204" pitchFamily="34" charset="0"/>
                          <a:ea typeface="+mn-ea"/>
                          <a:cs typeface="+mn-cs"/>
                        </a:rPr>
                        <a:t>l’énergie</a:t>
                      </a:r>
                    </a:p>
                  </a:txBody>
                  <a:tcPr anchor="ctr">
                    <a:solidFill>
                      <a:srgbClr val="CDE3FC"/>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Mesurage de l’énergie</a:t>
                      </a:r>
                    </a:p>
                  </a:txBody>
                  <a:tcPr anchor="ctr">
                    <a:solidFill>
                      <a:srgbClr val="CDE3FC"/>
                    </a:solidFill>
                  </a:tcPr>
                </a:tc>
                <a:tc>
                  <a:txBody>
                    <a:bodyPr/>
                    <a:lstStyle/>
                    <a:p>
                      <a:r>
                        <a:rPr lang="fr-CA" sz="800">
                          <a:latin typeface="Arial Narrow" panose="020B0606020202030204" pitchFamily="34" charset="0"/>
                        </a:rPr>
                        <a:t>Capacité à capturer la consommation d’énergie et produire des rapports à partir d’indicateurs.</a:t>
                      </a:r>
                    </a:p>
                  </a:txBody>
                  <a:tcPr anchor="ctr">
                    <a:solidFill>
                      <a:srgbClr val="CDE3FC"/>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panose="020B0606020202030204" pitchFamily="34" charset="0"/>
                          <a:ea typeface="+mn-ea"/>
                          <a:cs typeface="+mn-cs"/>
                        </a:rPr>
                        <a:t>Collecte, configuration, commandes, gestion données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Portait de consommation</a:t>
                      </a:r>
                    </a:p>
                    <a:p>
                      <a:pPr marL="92075" indent="-92075" algn="l" defTabSz="914217" rtl="0" eaLnBrk="1" latinLnBrk="0" hangingPunct="1">
                        <a:buFont typeface="Arial" panose="020B0604020202020204" pitchFamily="34" charset="0"/>
                        <a:buChar char="•"/>
                      </a:pPr>
                      <a:endParaRPr lang="fr-CA" sz="700" kern="1200">
                        <a:solidFill>
                          <a:schemeClr val="tx1"/>
                        </a:solidFill>
                        <a:latin typeface="Arial Narrow" panose="020B0606020202030204" pitchFamily="34" charset="0"/>
                        <a:ea typeface="+mn-ea"/>
                        <a:cs typeface="+mn-cs"/>
                      </a:endParaRPr>
                    </a:p>
                  </a:txBody>
                  <a:tcPr anchor="ctr">
                    <a:solidFill>
                      <a:srgbClr val="CDE3FC"/>
                    </a:solidFill>
                  </a:tcPr>
                </a:tc>
                <a:extLst>
                  <a:ext uri="{0D108BD9-81ED-4DB2-BD59-A6C34878D82A}">
                    <a16:rowId xmlns:a16="http://schemas.microsoft.com/office/drawing/2014/main" val="2137330451"/>
                  </a:ext>
                </a:extLst>
              </a:tr>
              <a:tr h="498750">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Surveillance de l’énergie</a:t>
                      </a:r>
                    </a:p>
                  </a:txBody>
                  <a:tcPr anchor="ctr">
                    <a:solidFill>
                      <a:srgbClr val="CDE3FC"/>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latin typeface="Arial Narrow" panose="020B0606020202030204" pitchFamily="34" charset="0"/>
                        </a:rPr>
                        <a:t>Capacité à surveiller et identifier les variations/anomalies de consommation</a:t>
                      </a:r>
                    </a:p>
                  </a:txBody>
                  <a:tcPr anchor="ctr">
                    <a:solidFill>
                      <a:srgbClr val="CDE3FC"/>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latin typeface="Arial Narrow" panose="020B0606020202030204" pitchFamily="34" charset="0"/>
                        </a:rPr>
                        <a:t>Surveillance des anomalies.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latin typeface="Arial Narrow" panose="020B0606020202030204" pitchFamily="34" charset="0"/>
                        </a:rPr>
                        <a:t>Surveillance des panne. </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a:latin typeface="Arial Narrow" panose="020B0606020202030204" pitchFamily="34" charset="0"/>
                        </a:rPr>
                        <a:t>Détection des fraude.</a:t>
                      </a:r>
                    </a:p>
                  </a:txBody>
                  <a:tcPr anchor="ctr">
                    <a:solidFill>
                      <a:srgbClr val="CDE3FC"/>
                    </a:solidFill>
                  </a:tcPr>
                </a:tc>
                <a:extLst>
                  <a:ext uri="{0D108BD9-81ED-4DB2-BD59-A6C34878D82A}">
                    <a16:rowId xmlns:a16="http://schemas.microsoft.com/office/drawing/2014/main" val="2824520024"/>
                  </a:ext>
                </a:extLst>
              </a:tr>
              <a:tr h="498750">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Optimisation de l'utilisation de l'énergie</a:t>
                      </a:r>
                    </a:p>
                  </a:txBody>
                  <a:tcPr anchor="ctr">
                    <a:solidFill>
                      <a:srgbClr val="CDE3FC"/>
                    </a:solidFill>
                  </a:tcPr>
                </a:tc>
                <a:tc>
                  <a:txBody>
                    <a:bodyPr/>
                    <a:lstStyle/>
                    <a:p>
                      <a:r>
                        <a:rPr lang="fr-CA" sz="800">
                          <a:latin typeface="Arial Narrow" panose="020B0606020202030204" pitchFamily="34" charset="0"/>
                        </a:rPr>
                        <a:t>Capacité à développer, implanter et opérationnaliser des solutions d’optimisations de l’énergie au-delà du compteur.</a:t>
                      </a:r>
                    </a:p>
                  </a:txBody>
                  <a:tcPr anchor="ctr">
                    <a:solidFill>
                      <a:srgbClr val="CDE3FC"/>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Gestion des habitudes de consommation</a:t>
                      </a:r>
                    </a:p>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Mise en application et gestion des programmes d’efficacité énergétique</a:t>
                      </a:r>
                    </a:p>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Maisons et industries intelligentes</a:t>
                      </a:r>
                    </a:p>
                  </a:txBody>
                  <a:tcPr anchor="ctr">
                    <a:solidFill>
                      <a:srgbClr val="CDE3FC"/>
                    </a:solidFill>
                  </a:tcPr>
                </a:tc>
                <a:extLst>
                  <a:ext uri="{0D108BD9-81ED-4DB2-BD59-A6C34878D82A}">
                    <a16:rowId xmlns:a16="http://schemas.microsoft.com/office/drawing/2014/main" val="1992691409"/>
                  </a:ext>
                </a:extLst>
              </a:tr>
              <a:tr h="320668">
                <a:tc rowSpan="5">
                  <a:txBody>
                    <a:bodyPr/>
                    <a:lstStyle/>
                    <a:p>
                      <a:r>
                        <a:rPr lang="fr-CA" sz="1050" b="1" kern="1200">
                          <a:solidFill>
                            <a:schemeClr val="dk1"/>
                          </a:solidFill>
                          <a:latin typeface="Arial Narrow" panose="020B0606020202030204" pitchFamily="34" charset="0"/>
                          <a:ea typeface="+mn-ea"/>
                          <a:cs typeface="+mn-cs"/>
                        </a:rPr>
                        <a:t>Commercialisation</a:t>
                      </a: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Service à la clientèle</a:t>
                      </a: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latin typeface="Arial Narrow" panose="020B0606020202030204" pitchFamily="34" charset="0"/>
                        </a:rPr>
                        <a:t>Capacité à accompagner les clients dans leurs besoins.</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Support multicanaux avec les clients</a:t>
                      </a:r>
                    </a:p>
                  </a:txBody>
                  <a:tcPr anchor="ctr">
                    <a:solidFill>
                      <a:srgbClr val="E6F1FE"/>
                    </a:solidFill>
                  </a:tcPr>
                </a:tc>
                <a:extLst>
                  <a:ext uri="{0D108BD9-81ED-4DB2-BD59-A6C34878D82A}">
                    <a16:rowId xmlns:a16="http://schemas.microsoft.com/office/drawing/2014/main" val="2547456883"/>
                  </a:ext>
                </a:extLst>
              </a:tr>
              <a:tr h="886667">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Marketing</a:t>
                      </a:r>
                    </a:p>
                  </a:txBody>
                  <a:tcPr anchor="ctr">
                    <a:solidFill>
                      <a:srgbClr val="E6F1FE"/>
                    </a:solidFill>
                  </a:tcPr>
                </a:tc>
                <a:tc>
                  <a:txBody>
                    <a:bodyPr/>
                    <a:lstStyle/>
                    <a:p>
                      <a:r>
                        <a:rPr lang="fr-CA" sz="800">
                          <a:latin typeface="Arial Narrow" panose="020B0606020202030204" pitchFamily="34" charset="0"/>
                        </a:rPr>
                        <a:t>Capacité à concevoir et promouvoir les différents produits, services et programmes HQ à la clientèle, </a:t>
                      </a:r>
                      <a:endParaRPr lang="fr-CA" sz="800">
                        <a:highlight>
                          <a:srgbClr val="FFFF00"/>
                        </a:highlight>
                        <a:latin typeface="Arial Narrow" panose="020B0606020202030204" pitchFamily="34" charset="0"/>
                      </a:endParaRP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a:latin typeface="Arial Narrow" panose="020B0606020202030204" pitchFamily="34" charset="0"/>
                        </a:rPr>
                        <a:t>Programmes en efficacité énergétique, </a:t>
                      </a:r>
                    </a:p>
                    <a:p>
                      <a:pPr marL="92075" indent="-92075" algn="l" defTabSz="914217" rtl="0" eaLnBrk="1" latinLnBrk="0" hangingPunct="1">
                        <a:buFont typeface="Arial" panose="020B0604020202020204" pitchFamily="34" charset="0"/>
                        <a:buChar char="•"/>
                      </a:pPr>
                      <a:r>
                        <a:rPr lang="fr-CA" sz="700">
                          <a:latin typeface="Arial Narrow" panose="020B0606020202030204" pitchFamily="34" charset="0"/>
                        </a:rPr>
                        <a:t>Gestion de la puissance</a:t>
                      </a:r>
                    </a:p>
                    <a:p>
                      <a:pPr marL="92075" indent="-92075" algn="l" defTabSz="914217" rtl="0" eaLnBrk="1" latinLnBrk="0" hangingPunct="1">
                        <a:buFont typeface="Arial" panose="020B0604020202020204" pitchFamily="34" charset="0"/>
                        <a:buChar char="•"/>
                      </a:pPr>
                      <a:r>
                        <a:rPr lang="fr-CA" sz="700">
                          <a:latin typeface="Arial Narrow" panose="020B0606020202030204" pitchFamily="34" charset="0"/>
                        </a:rPr>
                        <a:t>Offre tarifaire</a:t>
                      </a:r>
                    </a:p>
                    <a:p>
                      <a:pPr marL="92075" indent="-92075" algn="l" defTabSz="914217" rtl="0" eaLnBrk="1" latinLnBrk="0" hangingPunct="1">
                        <a:buFont typeface="Arial" panose="020B0604020202020204" pitchFamily="34" charset="0"/>
                        <a:buChar char="•"/>
                      </a:pPr>
                      <a:r>
                        <a:rPr lang="fr-CA" sz="700">
                          <a:latin typeface="Arial Narrow" panose="020B0606020202030204" pitchFamily="34" charset="0"/>
                        </a:rPr>
                        <a:t>Offre de décarbonation.</a:t>
                      </a:r>
                    </a:p>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Offre visant à modifier les habitudes de consommation</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Service d’accompagnement client sur les offres (Lab Hydro, Panel Hydro)</a:t>
                      </a:r>
                    </a:p>
                  </a:txBody>
                  <a:tcPr anchor="ctr">
                    <a:solidFill>
                      <a:srgbClr val="E6F1FE"/>
                    </a:solidFill>
                  </a:tcPr>
                </a:tc>
                <a:extLst>
                  <a:ext uri="{0D108BD9-81ED-4DB2-BD59-A6C34878D82A}">
                    <a16:rowId xmlns:a16="http://schemas.microsoft.com/office/drawing/2014/main" val="1290753732"/>
                  </a:ext>
                </a:extLst>
              </a:tr>
              <a:tr h="320668">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Ventes</a:t>
                      </a:r>
                    </a:p>
                  </a:txBody>
                  <a:tcPr anchor="ctr">
                    <a:solidFill>
                      <a:srgbClr val="E6F1FE"/>
                    </a:solidFill>
                  </a:tcPr>
                </a:tc>
                <a:tc>
                  <a:txBody>
                    <a:bodyPr/>
                    <a:lstStyle/>
                    <a:p>
                      <a:r>
                        <a:rPr lang="fr-CA" sz="800">
                          <a:latin typeface="Arial Narrow" panose="020B0606020202030204" pitchFamily="34" charset="0"/>
                        </a:rPr>
                        <a:t>Capacité à vendre les différents produits et services de HQ.</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E6F1FE"/>
                    </a:solidFill>
                  </a:tcPr>
                </a:tc>
                <a:extLst>
                  <a:ext uri="{0D108BD9-81ED-4DB2-BD59-A6C34878D82A}">
                    <a16:rowId xmlns:a16="http://schemas.microsoft.com/office/drawing/2014/main" val="2774861396"/>
                  </a:ext>
                </a:extLst>
              </a:tr>
              <a:tr h="320668">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Facturation</a:t>
                      </a:r>
                    </a:p>
                  </a:txBody>
                  <a:tcPr anchor="ctr">
                    <a:solidFill>
                      <a:srgbClr val="E6F1FE"/>
                    </a:solidFill>
                  </a:tcPr>
                </a:tc>
                <a:tc>
                  <a:txBody>
                    <a:bodyPr/>
                    <a:lstStyle/>
                    <a:p>
                      <a:r>
                        <a:rPr lang="fr-CA" sz="800">
                          <a:latin typeface="Arial Narrow" panose="020B0606020202030204" pitchFamily="34" charset="0"/>
                        </a:rPr>
                        <a:t>Capacité à exécuter la facturation en continue des produits et services HQ (facturer, recouvrer, encaisser)</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E6F1FE"/>
                    </a:solidFill>
                  </a:tcPr>
                </a:tc>
                <a:extLst>
                  <a:ext uri="{0D108BD9-81ED-4DB2-BD59-A6C34878D82A}">
                    <a16:rowId xmlns:a16="http://schemas.microsoft.com/office/drawing/2014/main" val="2282719135"/>
                  </a:ext>
                </a:extLst>
              </a:tr>
              <a:tr h="406389">
                <a:tc vMerge="1">
                  <a:txBody>
                    <a:bodyPr/>
                    <a:lstStyle/>
                    <a:p>
                      <a:endParaRPr lang="fr-CA" sz="1050" b="1" kern="1200">
                        <a:solidFill>
                          <a:schemeClr val="dk1"/>
                        </a:solidFill>
                        <a:latin typeface="Arial Narrow" panose="020B0606020202030204" pitchFamily="34" charset="0"/>
                        <a:ea typeface="+mn-ea"/>
                        <a:cs typeface="+mn-cs"/>
                      </a:endParaRPr>
                    </a:p>
                  </a:txBody>
                  <a:tcPr anchor="ctr">
                    <a:solidFill>
                      <a:srgbClr val="E6F1FE"/>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Transactions énergétiques</a:t>
                      </a:r>
                    </a:p>
                  </a:txBody>
                  <a:tcPr anchor="ctr">
                    <a:solidFill>
                      <a:srgbClr val="E6F1FE"/>
                    </a:solidFill>
                  </a:tcPr>
                </a:tc>
                <a:tc>
                  <a:txBody>
                    <a:bodyPr/>
                    <a:lstStyle/>
                    <a:p>
                      <a:r>
                        <a:rPr lang="fr-CA" sz="800">
                          <a:latin typeface="Arial Narrow" panose="020B0606020202030204" pitchFamily="34" charset="0"/>
                        </a:rPr>
                        <a:t>Capacité à réaliser les transactions énergétiques au parquet pour acquérir ou vendre des lots d’électricité en fonction de la demande instantanée.</a:t>
                      </a:r>
                    </a:p>
                  </a:txBody>
                  <a:tcPr anchor="ctr">
                    <a:solidFill>
                      <a:srgbClr val="E6F1FE"/>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Parquet énergétique</a:t>
                      </a:r>
                    </a:p>
                  </a:txBody>
                  <a:tcPr anchor="ctr">
                    <a:solidFill>
                      <a:srgbClr val="E6F1FE"/>
                    </a:solidFill>
                  </a:tcPr>
                </a:tc>
                <a:extLst>
                  <a:ext uri="{0D108BD9-81ED-4DB2-BD59-A6C34878D82A}">
                    <a16:rowId xmlns:a16="http://schemas.microsoft.com/office/drawing/2014/main" val="2502630781"/>
                  </a:ext>
                </a:extLst>
              </a:tr>
            </a:tbl>
          </a:graphicData>
        </a:graphic>
      </p:graphicFrame>
      <p:sp>
        <p:nvSpPr>
          <p:cNvPr id="6" name="Titre 5">
            <a:extLst>
              <a:ext uri="{FF2B5EF4-FFF2-40B4-BE49-F238E27FC236}">
                <a16:creationId xmlns:a16="http://schemas.microsoft.com/office/drawing/2014/main" id="{B355A801-F99B-28A2-213F-5E85BF404F37}"/>
              </a:ext>
            </a:extLst>
          </p:cNvPr>
          <p:cNvSpPr>
            <a:spLocks noGrp="1"/>
          </p:cNvSpPr>
          <p:nvPr>
            <p:ph type="title"/>
            <p:custDataLst>
              <p:tags r:id="rId2"/>
            </p:custDataLst>
          </p:nvPr>
        </p:nvSpPr>
        <p:spPr>
          <a:xfrm>
            <a:off x="431800" y="196436"/>
            <a:ext cx="11328400" cy="498483"/>
          </a:xfrm>
        </p:spPr>
        <p:txBody>
          <a:bodyPr/>
          <a:lstStyle/>
          <a:p>
            <a:r>
              <a:rPr kumimoji="0" lang="fr-CA" sz="2000" b="1" i="0" u="none" strike="noStrike" kern="1200" cap="none" spc="0" normalizeH="0" baseline="0" noProof="0">
                <a:ln>
                  <a:noFill/>
                </a:ln>
                <a:solidFill>
                  <a:srgbClr val="0F096C"/>
                </a:solidFill>
                <a:effectLst/>
                <a:uLnTx/>
                <a:uFillTx/>
                <a:latin typeface="Arial"/>
                <a:ea typeface="+mj-ea"/>
                <a:cs typeface="+mj-cs"/>
              </a:rPr>
              <a:t>Description des composants du modèle</a:t>
            </a:r>
            <a:endParaRPr lang="fr-CA"/>
          </a:p>
        </p:txBody>
      </p:sp>
    </p:spTree>
    <p:extLst>
      <p:ext uri="{BB962C8B-B14F-4D97-AF65-F5344CB8AC3E}">
        <p14:creationId xmlns:p14="http://schemas.microsoft.com/office/powerpoint/2010/main" val="184536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5">
            <a:extLst>
              <a:ext uri="{FF2B5EF4-FFF2-40B4-BE49-F238E27FC236}">
                <a16:creationId xmlns:a16="http://schemas.microsoft.com/office/drawing/2014/main" id="{09A6FFCD-24FB-4520-8BCC-EB84330C14AB}"/>
              </a:ext>
            </a:extLst>
          </p:cNvPr>
          <p:cNvGraphicFramePr>
            <a:graphicFrameLocks noGrp="1"/>
          </p:cNvGraphicFramePr>
          <p:nvPr>
            <p:custDataLst>
              <p:tags r:id="rId1"/>
            </p:custDataLst>
          </p:nvPr>
        </p:nvGraphicFramePr>
        <p:xfrm>
          <a:off x="431800" y="588850"/>
          <a:ext cx="11760200" cy="5680300"/>
        </p:xfrm>
        <a:graphic>
          <a:graphicData uri="http://schemas.openxmlformats.org/drawingml/2006/table">
            <a:tbl>
              <a:tblPr firstRow="1" bandRow="1">
                <a:tableStyleId>{F5AB1C69-6EDB-4FF4-983F-18BD219EF322}</a:tableStyleId>
              </a:tblPr>
              <a:tblGrid>
                <a:gridCol w="1193147">
                  <a:extLst>
                    <a:ext uri="{9D8B030D-6E8A-4147-A177-3AD203B41FA5}">
                      <a16:colId xmlns:a16="http://schemas.microsoft.com/office/drawing/2014/main" val="954683423"/>
                    </a:ext>
                  </a:extLst>
                </a:gridCol>
                <a:gridCol w="1995238">
                  <a:extLst>
                    <a:ext uri="{9D8B030D-6E8A-4147-A177-3AD203B41FA5}">
                      <a16:colId xmlns:a16="http://schemas.microsoft.com/office/drawing/2014/main" val="4156602348"/>
                    </a:ext>
                  </a:extLst>
                </a:gridCol>
                <a:gridCol w="6437593">
                  <a:extLst>
                    <a:ext uri="{9D8B030D-6E8A-4147-A177-3AD203B41FA5}">
                      <a16:colId xmlns:a16="http://schemas.microsoft.com/office/drawing/2014/main" val="1522360328"/>
                    </a:ext>
                  </a:extLst>
                </a:gridCol>
                <a:gridCol w="2134222">
                  <a:extLst>
                    <a:ext uri="{9D8B030D-6E8A-4147-A177-3AD203B41FA5}">
                      <a16:colId xmlns:a16="http://schemas.microsoft.com/office/drawing/2014/main" val="1203167209"/>
                    </a:ext>
                  </a:extLst>
                </a:gridCol>
              </a:tblGrid>
              <a:tr h="245442">
                <a:tc>
                  <a:txBody>
                    <a:bodyPr/>
                    <a:lstStyle/>
                    <a:p>
                      <a:r>
                        <a:rPr lang="fr-CA" sz="900"/>
                        <a:t>Capacité N1</a:t>
                      </a:r>
                    </a:p>
                  </a:txBody>
                  <a:tcPr>
                    <a:solidFill>
                      <a:srgbClr val="FFC15D"/>
                    </a:solidFill>
                  </a:tcPr>
                </a:tc>
                <a:tc>
                  <a:txBody>
                    <a:bodyPr/>
                    <a:lstStyle/>
                    <a:p>
                      <a:r>
                        <a:rPr lang="fr-CA" sz="900"/>
                        <a:t>Capacité N2</a:t>
                      </a:r>
                    </a:p>
                  </a:txBody>
                  <a:tcPr>
                    <a:solidFill>
                      <a:srgbClr val="FFC15D"/>
                    </a:solidFill>
                  </a:tcPr>
                </a:tc>
                <a:tc>
                  <a:txBody>
                    <a:bodyPr/>
                    <a:lstStyle/>
                    <a:p>
                      <a:r>
                        <a:rPr lang="fr-CA" sz="900"/>
                        <a:t>Description</a:t>
                      </a:r>
                    </a:p>
                  </a:txBody>
                  <a:tcPr>
                    <a:solidFill>
                      <a:srgbClr val="FFC15D"/>
                    </a:solidFill>
                  </a:tcPr>
                </a:tc>
                <a:tc>
                  <a:txBody>
                    <a:bodyPr/>
                    <a:lstStyle/>
                    <a:p>
                      <a:r>
                        <a:rPr lang="fr-CA" sz="900"/>
                        <a:t>Inclus</a:t>
                      </a:r>
                    </a:p>
                  </a:txBody>
                  <a:tcPr>
                    <a:solidFill>
                      <a:srgbClr val="FFC15D"/>
                    </a:solidFill>
                  </a:tcPr>
                </a:tc>
                <a:extLst>
                  <a:ext uri="{0D108BD9-81ED-4DB2-BD59-A6C34878D82A}">
                    <a16:rowId xmlns:a16="http://schemas.microsoft.com/office/drawing/2014/main" val="3274294975"/>
                  </a:ext>
                </a:extLst>
              </a:tr>
              <a:tr h="229079">
                <a:tc rowSpan="7">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1050" b="1" kern="1200">
                          <a:solidFill>
                            <a:schemeClr val="dk1"/>
                          </a:solidFill>
                          <a:latin typeface="Arial Narrow" panose="020B0606020202030204" pitchFamily="34" charset="0"/>
                          <a:ea typeface="+mn-ea"/>
                          <a:cs typeface="+mn-cs"/>
                        </a:rPr>
                        <a:t>Administration corporative</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Gouvernance corporative</a:t>
                      </a:r>
                    </a:p>
                  </a:txBody>
                  <a:tcPr anchor="ctr">
                    <a:solidFill>
                      <a:srgbClr val="FFE2B3"/>
                    </a:solidFill>
                  </a:tcPr>
                </a:tc>
                <a:tc>
                  <a:txBody>
                    <a:bodyPr/>
                    <a:lstStyle/>
                    <a:p>
                      <a:r>
                        <a:rPr lang="fr-CA" sz="800">
                          <a:solidFill>
                            <a:schemeClr val="tx1"/>
                          </a:solidFill>
                          <a:latin typeface="Arial Narrow" panose="020B0606020202030204" pitchFamily="34" charset="0"/>
                        </a:rPr>
                        <a:t>Capacité à protéger les droits et les intérêts de notre actionnaire et parties prenantes de l’entreprise de sorte qu’elle soit responsable et équitable.</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1211687584"/>
                  </a:ext>
                </a:extLst>
              </a:tr>
              <a:tr h="229079">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Communications</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gérer les communications (internes et externes), des relations avec les parties prenantes et de l'image de marque de HQ.</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199145079"/>
                  </a:ext>
                </a:extLst>
              </a:tr>
              <a:tr h="179438">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Relation avec les communautés </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latin typeface="Arial Narrow" panose="020B0606020202030204" pitchFamily="34" charset="0"/>
                        </a:rPr>
                        <a:t>Capacité à accroître et entretenir la concertation avec les communautés et à créer des partenariats</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Acceptabilité sociale</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Municipalité</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Communautés autochtones</a:t>
                      </a:r>
                    </a:p>
                  </a:txBody>
                  <a:tcPr anchor="ctr">
                    <a:solidFill>
                      <a:srgbClr val="FFE2B3"/>
                    </a:solidFill>
                  </a:tcPr>
                </a:tc>
                <a:extLst>
                  <a:ext uri="{0D108BD9-81ED-4DB2-BD59-A6C34878D82A}">
                    <a16:rowId xmlns:a16="http://schemas.microsoft.com/office/drawing/2014/main" val="3290195959"/>
                  </a:ext>
                </a:extLst>
              </a:tr>
              <a:tr h="229079">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Affaires juridiques</a:t>
                      </a:r>
                    </a:p>
                  </a:txBody>
                  <a:tcPr anchor="ctr">
                    <a:solidFill>
                      <a:srgbClr val="FFE2B3"/>
                    </a:solidFill>
                  </a:tcPr>
                </a:tc>
                <a:tc>
                  <a:txBody>
                    <a:bodyPr/>
                    <a:lstStyle/>
                    <a:p>
                      <a:r>
                        <a:rPr lang="fr-CA" sz="800">
                          <a:solidFill>
                            <a:schemeClr val="tx1"/>
                          </a:solidFill>
                          <a:latin typeface="Arial Narrow" panose="020B0606020202030204" pitchFamily="34" charset="0"/>
                        </a:rPr>
                        <a:t>Capacité à fournir des services et des conseils pour que les objectifs de l’entreprise soient réalisés dans le respect des obligations juridiques de HQ</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391190380"/>
                  </a:ext>
                </a:extLst>
              </a:tr>
              <a:tr h="229079">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Risques et conformité</a:t>
                      </a:r>
                    </a:p>
                  </a:txBody>
                  <a:tcPr anchor="ctr">
                    <a:solidFill>
                      <a:srgbClr val="FFE2B3"/>
                    </a:solidFill>
                  </a:tcPr>
                </a:tc>
                <a:tc>
                  <a:txBody>
                    <a:bodyPr/>
                    <a:lstStyle/>
                    <a:p>
                      <a:r>
                        <a:rPr lang="fr-CA" sz="800">
                          <a:solidFill>
                            <a:schemeClr val="tx1"/>
                          </a:solidFill>
                          <a:latin typeface="Arial Narrow" panose="020B0606020202030204" pitchFamily="34" charset="0"/>
                        </a:rPr>
                        <a:t>Capacité à identifier les risques et non-conformités, à définir les mesure nécessaire pour les mitiger et du respect des lois et normes dans l’entreprise.</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81027491"/>
                  </a:ext>
                </a:extLst>
              </a:tr>
              <a:tr h="359982">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Sécurité corporative</a:t>
                      </a:r>
                    </a:p>
                  </a:txBody>
                  <a:tcPr anchor="ctr">
                    <a:solidFill>
                      <a:srgbClr val="FFE2B3"/>
                    </a:solidFill>
                  </a:tcPr>
                </a:tc>
                <a:tc>
                  <a:txBody>
                    <a:bodyPr/>
                    <a:lstStyle/>
                    <a:p>
                      <a:r>
                        <a:rPr lang="fr-CA" sz="800">
                          <a:solidFill>
                            <a:schemeClr val="tx1"/>
                          </a:solidFill>
                          <a:latin typeface="Arial Narrow" panose="020B0606020202030204" pitchFamily="34" charset="0"/>
                        </a:rPr>
                        <a:t>Capacité à contrôler l’accès et la détection d'intrusion pour sécuriser et protéger les installations, le matériel et l'équipement, en assurant un environnement sûr aux employés.</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Enquête de sécurité et de fraude</a:t>
                      </a:r>
                    </a:p>
                  </a:txBody>
                  <a:tcPr anchor="ctr">
                    <a:solidFill>
                      <a:srgbClr val="FFE2B3"/>
                    </a:solidFill>
                  </a:tcPr>
                </a:tc>
                <a:extLst>
                  <a:ext uri="{0D108BD9-81ED-4DB2-BD59-A6C34878D82A}">
                    <a16:rowId xmlns:a16="http://schemas.microsoft.com/office/drawing/2014/main" val="1898899135"/>
                  </a:ext>
                </a:extLst>
              </a:tr>
              <a:tr h="229079">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Gestion de l’information</a:t>
                      </a:r>
                    </a:p>
                  </a:txBody>
                  <a:tcPr anchor="ctr">
                    <a:solidFill>
                      <a:srgbClr val="FFE2B3"/>
                    </a:solidFill>
                  </a:tcPr>
                </a:tc>
                <a:tc>
                  <a:txBody>
                    <a:bodyPr/>
                    <a:lstStyle/>
                    <a:p>
                      <a:r>
                        <a:rPr lang="fr-CA" sz="800">
                          <a:solidFill>
                            <a:schemeClr val="tx1"/>
                          </a:solidFill>
                          <a:latin typeface="Arial Narrow" panose="020B0606020202030204" pitchFamily="34" charset="0"/>
                        </a:rPr>
                        <a:t>Capacité à encadrer et faciliter la gestion efficace de l'information de l’organisation, depuis sa planification, production, conservation, jusqu’à son élimination.</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413074018"/>
                  </a:ext>
                </a:extLst>
              </a:tr>
              <a:tr h="556335">
                <a:tc rowSpan="3">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1050" b="1" kern="1200">
                          <a:solidFill>
                            <a:schemeClr val="dk1"/>
                          </a:solidFill>
                          <a:latin typeface="Arial Narrow" panose="020B0606020202030204" pitchFamily="34" charset="0"/>
                          <a:ea typeface="+mn-ea"/>
                          <a:cs typeface="+mn-cs"/>
                        </a:rPr>
                        <a:t>Services</a:t>
                      </a:r>
                      <a:br>
                        <a:rPr lang="fr-CA" sz="1050" b="1" kern="1200">
                          <a:solidFill>
                            <a:schemeClr val="dk1"/>
                          </a:solidFill>
                          <a:latin typeface="Arial Narrow" panose="020B0606020202030204" pitchFamily="34" charset="0"/>
                          <a:ea typeface="+mn-ea"/>
                          <a:cs typeface="+mn-cs"/>
                        </a:rPr>
                      </a:br>
                      <a:r>
                        <a:rPr lang="fr-CA" sz="1050" b="1" kern="1200">
                          <a:solidFill>
                            <a:schemeClr val="dk1"/>
                          </a:solidFill>
                          <a:latin typeface="Arial Narrow" panose="020B0606020202030204" pitchFamily="34" charset="0"/>
                          <a:ea typeface="+mn-ea"/>
                          <a:cs typeface="+mn-cs"/>
                        </a:rPr>
                        <a:t>corporatifs</a:t>
                      </a:r>
                    </a:p>
                    <a:p>
                      <a:pPr marL="0" marR="0" lvl="0" indent="0" algn="l" defTabSz="914217" rtl="0" eaLnBrk="1" fontAlgn="auto" latinLnBrk="0" hangingPunct="1">
                        <a:lnSpc>
                          <a:spcPct val="100000"/>
                        </a:lnSpc>
                        <a:spcBef>
                          <a:spcPts val="0"/>
                        </a:spcBef>
                        <a:spcAft>
                          <a:spcPts val="0"/>
                        </a:spcAft>
                        <a:buClrTx/>
                        <a:buSzTx/>
                        <a:buFontTx/>
                        <a:buNone/>
                        <a:tabLst/>
                        <a:defRPr/>
                      </a:pPr>
                      <a:endParaRPr lang="fr-CA" sz="1050" b="1" kern="1200">
                        <a:solidFill>
                          <a:schemeClr val="dk1"/>
                        </a:solidFill>
                        <a:latin typeface="Arial Narrow" panose="020B0606020202030204" pitchFamily="34" charset="0"/>
                        <a:ea typeface="+mn-ea"/>
                        <a:cs typeface="+mn-cs"/>
                      </a:endParaRP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Services immobiliers</a:t>
                      </a:r>
                    </a:p>
                  </a:txBody>
                  <a:tcPr anchor="ctr">
                    <a:solidFill>
                      <a:srgbClr val="FFECCD"/>
                    </a:solidFill>
                  </a:tcPr>
                </a:tc>
                <a:tc>
                  <a:txBody>
                    <a:bodyPr/>
                    <a:lstStyle/>
                    <a:p>
                      <a:r>
                        <a:rPr lang="fr-CA" sz="800">
                          <a:latin typeface="Arial Narrow" panose="020B0606020202030204" pitchFamily="34" charset="0"/>
                        </a:rPr>
                        <a:t>Capacité à gérer le parc immobilier d’Hydro-Québec.</a:t>
                      </a:r>
                    </a:p>
                  </a:txBody>
                  <a:tcPr anchor="ctr">
                    <a:solidFill>
                      <a:srgbClr val="FFECCD"/>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a:ea typeface="+mn-ea"/>
                          <a:cs typeface="+mn-cs"/>
                        </a:rPr>
                        <a:t>Entretien, aménagement et exploitation des bâtiments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a:ea typeface="+mn-ea"/>
                          <a:cs typeface="+mn-cs"/>
                        </a:rPr>
                        <a:t>Pérennité des bâtiments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a:ea typeface="+mn-ea"/>
                          <a:cs typeface="+mn-cs"/>
                        </a:rPr>
                        <a:t>Réalisation des projets de bâtiments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a:ea typeface="+mn-ea"/>
                          <a:cs typeface="+mn-cs"/>
                        </a:rPr>
                        <a:t>Gestion, optimisation et aménagement des espaces</a:t>
                      </a:r>
                    </a:p>
                  </a:txBody>
                  <a:tcPr anchor="ctr">
                    <a:solidFill>
                      <a:srgbClr val="FFECCD"/>
                    </a:solidFill>
                  </a:tcPr>
                </a:tc>
                <a:extLst>
                  <a:ext uri="{0D108BD9-81ED-4DB2-BD59-A6C34878D82A}">
                    <a16:rowId xmlns:a16="http://schemas.microsoft.com/office/drawing/2014/main" val="4115081821"/>
                  </a:ext>
                </a:extLst>
              </a:tr>
              <a:tr h="899954">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Services de transport</a:t>
                      </a:r>
                    </a:p>
                  </a:txBody>
                  <a:tcPr anchor="ctr">
                    <a:solidFill>
                      <a:srgbClr val="FFECCD"/>
                    </a:solidFill>
                  </a:tcPr>
                </a:tc>
                <a:tc>
                  <a:txBody>
                    <a:bodyPr/>
                    <a:lstStyle/>
                    <a:p>
                      <a:r>
                        <a:rPr lang="fr-CA" sz="800">
                          <a:latin typeface="Arial Narrow" panose="020B0606020202030204" pitchFamily="34" charset="0"/>
                        </a:rPr>
                        <a:t>Capacité à gérer le parc de véhicules et de matériel roulant ainsi qu’à offrir des services de transport.</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Véhicules terrestres </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Service de transport aérien</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La gestion du cycle de vie d’un véhicule (acquisition, modifier et se départir d’un véhicule)</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Les prêts et la location des véhicules</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L’approvisionnement et le ravitaillement en carburant routier</a:t>
                      </a:r>
                    </a:p>
                  </a:txBody>
                  <a:tcPr anchor="ctr">
                    <a:solidFill>
                      <a:srgbClr val="FFECCD"/>
                    </a:solidFill>
                  </a:tcPr>
                </a:tc>
                <a:extLst>
                  <a:ext uri="{0D108BD9-81ED-4DB2-BD59-A6C34878D82A}">
                    <a16:rowId xmlns:a16="http://schemas.microsoft.com/office/drawing/2014/main" val="4102334601"/>
                  </a:ext>
                </a:extLst>
              </a:tr>
              <a:tr h="556335">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Services de soutien</a:t>
                      </a:r>
                      <a:br>
                        <a:rPr lang="fr-CA" sz="800" b="1" kern="1200">
                          <a:solidFill>
                            <a:schemeClr val="dk1"/>
                          </a:solidFill>
                          <a:latin typeface="Arial Narrow" panose="020B0606020202030204" pitchFamily="34" charset="0"/>
                          <a:ea typeface="+mn-ea"/>
                          <a:cs typeface="+mn-cs"/>
                        </a:rPr>
                      </a:br>
                      <a:endParaRPr lang="fr-CA" sz="800" b="1" kern="1200">
                        <a:solidFill>
                          <a:schemeClr val="dk1"/>
                        </a:solidFill>
                        <a:latin typeface="Arial Narrow" panose="020B0606020202030204" pitchFamily="34" charset="0"/>
                        <a:ea typeface="+mn-ea"/>
                        <a:cs typeface="+mn-cs"/>
                      </a:endParaRP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a:rPr>
                        <a:t>Capacité à fournir des services administratifs à l’ensemble de l’entreprise.</a:t>
                      </a:r>
                    </a:p>
                    <a:p>
                      <a:pPr marL="0" marR="0" lvl="0" indent="0" algn="l" defTabSz="914217" rtl="0" eaLnBrk="1" fontAlgn="auto" latinLnBrk="0" hangingPunct="1">
                        <a:lnSpc>
                          <a:spcPct val="100000"/>
                        </a:lnSpc>
                        <a:spcBef>
                          <a:spcPts val="0"/>
                        </a:spcBef>
                        <a:spcAft>
                          <a:spcPts val="0"/>
                        </a:spcAft>
                        <a:buClrTx/>
                        <a:buSzTx/>
                        <a:buFontTx/>
                        <a:buNone/>
                        <a:tabLst/>
                        <a:defRPr/>
                      </a:pPr>
                      <a:endParaRPr lang="fr-CA" sz="800">
                        <a:solidFill>
                          <a:schemeClr val="tx1"/>
                        </a:solidFill>
                        <a:latin typeface="Arial Narrow" panose="020B0606020202030204" pitchFamily="34" charset="0"/>
                      </a:endParaRP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Service d’hébergement et de gestion alimentaire</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Service de génératrice d’urgences et d’énergies auxiliaires</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Service de courrier</a:t>
                      </a:r>
                    </a:p>
                  </a:txBody>
                  <a:tcPr anchor="ctr">
                    <a:solidFill>
                      <a:srgbClr val="FFECCD"/>
                    </a:solidFill>
                  </a:tcPr>
                </a:tc>
                <a:extLst>
                  <a:ext uri="{0D108BD9-81ED-4DB2-BD59-A6C34878D82A}">
                    <a16:rowId xmlns:a16="http://schemas.microsoft.com/office/drawing/2014/main" val="3575740661"/>
                  </a:ext>
                </a:extLst>
              </a:tr>
              <a:tr h="229079">
                <a:tc rowSpan="6">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1050" b="1" kern="1200">
                          <a:solidFill>
                            <a:schemeClr val="dk1"/>
                          </a:solidFill>
                          <a:latin typeface="Arial Narrow" panose="020B0606020202030204" pitchFamily="34" charset="0"/>
                          <a:ea typeface="+mn-ea"/>
                          <a:cs typeface="+mn-cs"/>
                        </a:rPr>
                        <a:t>Ressources</a:t>
                      </a:r>
                      <a:br>
                        <a:rPr lang="fr-CA" sz="1050" b="1" kern="1200">
                          <a:solidFill>
                            <a:schemeClr val="dk1"/>
                          </a:solidFill>
                          <a:latin typeface="Arial Narrow" panose="020B0606020202030204" pitchFamily="34" charset="0"/>
                          <a:ea typeface="+mn-ea"/>
                          <a:cs typeface="+mn-cs"/>
                        </a:rPr>
                      </a:br>
                      <a:r>
                        <a:rPr lang="fr-CA" sz="1050" b="1" kern="1200">
                          <a:solidFill>
                            <a:schemeClr val="dk1"/>
                          </a:solidFill>
                          <a:latin typeface="Arial Narrow" panose="020B0606020202030204" pitchFamily="34" charset="0"/>
                          <a:ea typeface="+mn-ea"/>
                          <a:cs typeface="+mn-cs"/>
                        </a:rPr>
                        <a:t>humaines</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Stratégie des RH</a:t>
                      </a:r>
                    </a:p>
                  </a:txBody>
                  <a:tcPr anchor="ctr">
                    <a:solidFill>
                      <a:srgbClr val="FFE2B3"/>
                    </a:solidFill>
                  </a:tcPr>
                </a:tc>
                <a:tc>
                  <a:txBody>
                    <a:bodyPr/>
                    <a:lstStyle/>
                    <a:p>
                      <a:r>
                        <a:rPr lang="fr-CA" sz="800">
                          <a:solidFill>
                            <a:schemeClr val="tx1"/>
                          </a:solidFill>
                          <a:latin typeface="Arial Narrow" panose="020B0606020202030204" pitchFamily="34" charset="0"/>
                        </a:rPr>
                        <a:t>Capacité à établir les orientations stratégiques en matière de ressources humaines (règles et politiques).</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Équité, diversité inclusion, régionalisation</a:t>
                      </a:r>
                    </a:p>
                  </a:txBody>
                  <a:tcPr anchor="ctr">
                    <a:solidFill>
                      <a:srgbClr val="FFE2B3"/>
                    </a:solidFill>
                  </a:tcPr>
                </a:tc>
                <a:extLst>
                  <a:ext uri="{0D108BD9-81ED-4DB2-BD59-A6C34878D82A}">
                    <a16:rowId xmlns:a16="http://schemas.microsoft.com/office/drawing/2014/main" val="2137330451"/>
                  </a:ext>
                </a:extLst>
              </a:tr>
              <a:tr h="229079">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Recrutement </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fournir les services de gestion des offres d'emploi, appel de candidatures, sélections et embauche.</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CA" sz="700" b="0" i="0" u="none" strike="noStrike" kern="1200" cap="none" spc="0" normalizeH="0" baseline="0" noProof="0">
                        <a:ln>
                          <a:noFill/>
                        </a:ln>
                        <a:solidFill>
                          <a:srgbClr val="000000"/>
                        </a:solidFill>
                        <a:effectLst/>
                        <a:highlight>
                          <a:srgbClr val="FFFF00"/>
                        </a:highlight>
                        <a:uLnTx/>
                        <a:uFillTx/>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901714321"/>
                  </a:ext>
                </a:extLst>
              </a:tr>
              <a:tr h="229079">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Développement des RH</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fournir les services de gestion de la performance, développement des compétences et formation.</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Évolution de carrière</a:t>
                      </a:r>
                    </a:p>
                  </a:txBody>
                  <a:tcPr anchor="ctr">
                    <a:solidFill>
                      <a:srgbClr val="FFE2B3"/>
                    </a:solidFill>
                  </a:tcPr>
                </a:tc>
                <a:extLst>
                  <a:ext uri="{0D108BD9-81ED-4DB2-BD59-A6C34878D82A}">
                    <a16:rowId xmlns:a16="http://schemas.microsoft.com/office/drawing/2014/main" val="327035532"/>
                  </a:ext>
                </a:extLst>
              </a:tr>
              <a:tr h="359982">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Conditions et relations travail</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développer les conditions de travail, la rémunération, les bénéfices, la reconnaissance et rétention et à réaliser la gestion des relations de travail, syndicales, et des conflits.</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824520024"/>
                  </a:ext>
                </a:extLst>
              </a:tr>
              <a:tr h="229079">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Administration des RH</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gérer l'ensemble des pratiques de mises en œuvre pour administrer et mobiliser les RH impliquées dans les activités de l’entreprise</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panose="020B0606020202030204" pitchFamily="34" charset="0"/>
                          <a:ea typeface="+mn-ea"/>
                          <a:cs typeface="+mn-cs"/>
                        </a:rPr>
                        <a:t>Relocalisations, séparations et retraites.</a:t>
                      </a:r>
                    </a:p>
                  </a:txBody>
                  <a:tcPr anchor="ctr">
                    <a:solidFill>
                      <a:srgbClr val="FFE2B3"/>
                    </a:solidFill>
                  </a:tcPr>
                </a:tc>
                <a:extLst>
                  <a:ext uri="{0D108BD9-81ED-4DB2-BD59-A6C34878D82A}">
                    <a16:rowId xmlns:a16="http://schemas.microsoft.com/office/drawing/2014/main" val="1460573528"/>
                  </a:ext>
                </a:extLst>
              </a:tr>
              <a:tr h="229079">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Service aux employés et retraités</a:t>
                      </a:r>
                    </a:p>
                  </a:txBody>
                  <a:tcPr anchor="ctr">
                    <a:solidFill>
                      <a:srgbClr val="FFE2B3"/>
                    </a:solidFill>
                  </a:tcPr>
                </a:tc>
                <a:tc>
                  <a:txBody>
                    <a:bodyPr/>
                    <a:lstStyle/>
                    <a:p>
                      <a:r>
                        <a:rPr lang="fr-CA" sz="800">
                          <a:solidFill>
                            <a:schemeClr val="tx1"/>
                          </a:solidFill>
                          <a:latin typeface="Arial Narrow" panose="020B0606020202030204" pitchFamily="34" charset="0"/>
                        </a:rPr>
                        <a:t>Capacité à fournir les services d'assistance aux employés et retraités.</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1992691409"/>
                  </a:ext>
                </a:extLst>
              </a:tr>
            </a:tbl>
          </a:graphicData>
        </a:graphic>
      </p:graphicFrame>
      <p:sp>
        <p:nvSpPr>
          <p:cNvPr id="6" name="Titre 5">
            <a:extLst>
              <a:ext uri="{FF2B5EF4-FFF2-40B4-BE49-F238E27FC236}">
                <a16:creationId xmlns:a16="http://schemas.microsoft.com/office/drawing/2014/main" id="{B6841C7F-46B9-3F40-5D51-B17681241531}"/>
              </a:ext>
            </a:extLst>
          </p:cNvPr>
          <p:cNvSpPr>
            <a:spLocks noGrp="1"/>
          </p:cNvSpPr>
          <p:nvPr>
            <p:ph type="title"/>
            <p:custDataLst>
              <p:tags r:id="rId2"/>
            </p:custDataLst>
          </p:nvPr>
        </p:nvSpPr>
        <p:spPr>
          <a:xfrm>
            <a:off x="431800" y="196437"/>
            <a:ext cx="11328400" cy="311564"/>
          </a:xfrm>
        </p:spPr>
        <p:txBody>
          <a:bodyPr/>
          <a:lstStyle/>
          <a:p>
            <a:r>
              <a:rPr kumimoji="0" lang="fr-CA" sz="2000" b="1" i="0" u="none" strike="noStrike" kern="1200" cap="none" spc="0" normalizeH="0" baseline="0" noProof="0">
                <a:ln>
                  <a:noFill/>
                </a:ln>
                <a:solidFill>
                  <a:srgbClr val="0F096C"/>
                </a:solidFill>
                <a:effectLst/>
                <a:uLnTx/>
                <a:uFillTx/>
                <a:latin typeface="Arial"/>
                <a:ea typeface="+mj-ea"/>
                <a:cs typeface="+mj-cs"/>
              </a:rPr>
              <a:t>Description des composants du modèle</a:t>
            </a:r>
            <a:endParaRPr lang="fr-CA"/>
          </a:p>
        </p:txBody>
      </p:sp>
    </p:spTree>
    <p:extLst>
      <p:ext uri="{BB962C8B-B14F-4D97-AF65-F5344CB8AC3E}">
        <p14:creationId xmlns:p14="http://schemas.microsoft.com/office/powerpoint/2010/main" val="39748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5">
            <a:extLst>
              <a:ext uri="{FF2B5EF4-FFF2-40B4-BE49-F238E27FC236}">
                <a16:creationId xmlns:a16="http://schemas.microsoft.com/office/drawing/2014/main" id="{09A6FFCD-24FB-4520-8BCC-EB84330C14AB}"/>
              </a:ext>
            </a:extLst>
          </p:cNvPr>
          <p:cNvGraphicFramePr>
            <a:graphicFrameLocks noGrp="1"/>
          </p:cNvGraphicFramePr>
          <p:nvPr>
            <p:custDataLst>
              <p:tags r:id="rId1"/>
            </p:custDataLst>
          </p:nvPr>
        </p:nvGraphicFramePr>
        <p:xfrm>
          <a:off x="431800" y="595355"/>
          <a:ext cx="11760200" cy="4959322"/>
        </p:xfrm>
        <a:graphic>
          <a:graphicData uri="http://schemas.openxmlformats.org/drawingml/2006/table">
            <a:tbl>
              <a:tblPr firstRow="1" bandRow="1">
                <a:tableStyleId>{F5AB1C69-6EDB-4FF4-983F-18BD219EF322}</a:tableStyleId>
              </a:tblPr>
              <a:tblGrid>
                <a:gridCol w="1193147">
                  <a:extLst>
                    <a:ext uri="{9D8B030D-6E8A-4147-A177-3AD203B41FA5}">
                      <a16:colId xmlns:a16="http://schemas.microsoft.com/office/drawing/2014/main" val="954683423"/>
                    </a:ext>
                  </a:extLst>
                </a:gridCol>
                <a:gridCol w="1995238">
                  <a:extLst>
                    <a:ext uri="{9D8B030D-6E8A-4147-A177-3AD203B41FA5}">
                      <a16:colId xmlns:a16="http://schemas.microsoft.com/office/drawing/2014/main" val="4156602348"/>
                    </a:ext>
                  </a:extLst>
                </a:gridCol>
                <a:gridCol w="6437593">
                  <a:extLst>
                    <a:ext uri="{9D8B030D-6E8A-4147-A177-3AD203B41FA5}">
                      <a16:colId xmlns:a16="http://schemas.microsoft.com/office/drawing/2014/main" val="1522360328"/>
                    </a:ext>
                  </a:extLst>
                </a:gridCol>
                <a:gridCol w="2134222">
                  <a:extLst>
                    <a:ext uri="{9D8B030D-6E8A-4147-A177-3AD203B41FA5}">
                      <a16:colId xmlns:a16="http://schemas.microsoft.com/office/drawing/2014/main" val="1203167209"/>
                    </a:ext>
                  </a:extLst>
                </a:gridCol>
              </a:tblGrid>
              <a:tr h="169416">
                <a:tc>
                  <a:txBody>
                    <a:bodyPr/>
                    <a:lstStyle/>
                    <a:p>
                      <a:r>
                        <a:rPr lang="fr-CA" sz="900"/>
                        <a:t>Capacité N1</a:t>
                      </a:r>
                    </a:p>
                  </a:txBody>
                  <a:tcPr>
                    <a:solidFill>
                      <a:srgbClr val="FFC15D"/>
                    </a:solidFill>
                  </a:tcPr>
                </a:tc>
                <a:tc>
                  <a:txBody>
                    <a:bodyPr/>
                    <a:lstStyle/>
                    <a:p>
                      <a:r>
                        <a:rPr lang="fr-CA" sz="900"/>
                        <a:t>Capacité N2</a:t>
                      </a:r>
                    </a:p>
                  </a:txBody>
                  <a:tcPr>
                    <a:solidFill>
                      <a:srgbClr val="FFC15D"/>
                    </a:solidFill>
                  </a:tcPr>
                </a:tc>
                <a:tc>
                  <a:txBody>
                    <a:bodyPr/>
                    <a:lstStyle/>
                    <a:p>
                      <a:r>
                        <a:rPr lang="fr-CA" sz="900"/>
                        <a:t>Description</a:t>
                      </a:r>
                    </a:p>
                  </a:txBody>
                  <a:tcPr>
                    <a:solidFill>
                      <a:srgbClr val="FFC15D"/>
                    </a:solidFill>
                  </a:tcPr>
                </a:tc>
                <a:tc>
                  <a:txBody>
                    <a:bodyPr/>
                    <a:lstStyle/>
                    <a:p>
                      <a:r>
                        <a:rPr lang="fr-CA" sz="900"/>
                        <a:t>Inclus</a:t>
                      </a:r>
                    </a:p>
                  </a:txBody>
                  <a:tcPr>
                    <a:solidFill>
                      <a:srgbClr val="FFC15D"/>
                    </a:solidFill>
                  </a:tcPr>
                </a:tc>
                <a:extLst>
                  <a:ext uri="{0D108BD9-81ED-4DB2-BD59-A6C34878D82A}">
                    <a16:rowId xmlns:a16="http://schemas.microsoft.com/office/drawing/2014/main" val="3274294975"/>
                  </a:ext>
                </a:extLst>
              </a:tr>
              <a:tr h="282465">
                <a:tc rowSpan="7">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1050" b="1" kern="1200" noProof="0">
                          <a:solidFill>
                            <a:schemeClr val="dk1"/>
                          </a:solidFill>
                          <a:latin typeface="Arial Narrow" panose="020B0606020202030204" pitchFamily="34" charset="0"/>
                          <a:ea typeface="+mn-ea"/>
                          <a:cs typeface="+mn-cs"/>
                        </a:rPr>
                        <a:t>Santé, Sécurité et</a:t>
                      </a:r>
                      <a:br>
                        <a:rPr lang="fr-CA" sz="1050" b="1" kern="1200" noProof="0">
                          <a:solidFill>
                            <a:schemeClr val="dk1"/>
                          </a:solidFill>
                          <a:latin typeface="Arial Narrow" panose="020B0606020202030204" pitchFamily="34" charset="0"/>
                          <a:ea typeface="+mn-ea"/>
                          <a:cs typeface="+mn-cs"/>
                        </a:rPr>
                      </a:br>
                      <a:r>
                        <a:rPr lang="fr-CA" sz="1050" b="1" kern="1200" noProof="0">
                          <a:solidFill>
                            <a:schemeClr val="dk1"/>
                          </a:solidFill>
                          <a:latin typeface="Arial Narrow" panose="020B0606020202030204" pitchFamily="34" charset="0"/>
                          <a:ea typeface="+mn-ea"/>
                          <a:cs typeface="+mn-cs"/>
                        </a:rPr>
                        <a:t>environnement</a:t>
                      </a: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Stratégies et risques SSE</a:t>
                      </a: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définir les politiques, besoins, gestion des risques et ses systèmes de gestion.</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2547456883"/>
                  </a:ext>
                </a:extLst>
              </a:tr>
              <a:tr h="265065">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Dév. durable et environnement</a:t>
                      </a: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latin typeface="Arial Narrow" panose="020B0606020202030204" pitchFamily="34" charset="0"/>
                        </a:rPr>
                        <a:t>Capacité à développer et intégrer les critères environnementaux, sociaux et de gouvernance aux pratiques d’affaires et les risques associés au DDE. </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2381614573"/>
                  </a:ext>
                </a:extLst>
              </a:tr>
              <a:tr h="265065">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Gestion de la performance SSE</a:t>
                      </a: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renforcer le leadership, contrôler et suivre la performance en santé et sécurité à l’aide d’indicateurs (interne et fournisseurs). </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3833528384"/>
                  </a:ext>
                </a:extLst>
              </a:tr>
              <a:tr h="265065">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Conformité SSE</a:t>
                      </a: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coordonner et effectuer des audits, définir les mesures de rétroaction à entreprendre.</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2548922129"/>
                  </a:ext>
                </a:extLst>
              </a:tr>
              <a:tr h="265065">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Gestion des événements SSE</a:t>
                      </a: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fournir l’expertise et l’accompagnement dans l’analyse d’événements (enquêtes) et collaborer avec les instances externes, lorsque requis.</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1206231926"/>
                  </a:ext>
                </a:extLst>
              </a:tr>
              <a:tr h="265065">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Opérations SSE</a:t>
                      </a: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appliquer les normes et encadrements en santé et sécurité.</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2460261694"/>
                  </a:ext>
                </a:extLst>
              </a:tr>
              <a:tr h="265065">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panose="020B0606020202030204" pitchFamily="34" charset="0"/>
                          <a:ea typeface="+mn-ea"/>
                          <a:cs typeface="+mn-cs"/>
                        </a:rPr>
                        <a:t>Assistance en SSE</a:t>
                      </a: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fournir une expertise en santé et sécurité pour supporter et sensibiliser les employés aux aspects de SST à travers l’entreprise. </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1290753732"/>
                  </a:ext>
                </a:extLst>
              </a:tr>
              <a:tr h="275461">
                <a:tc rowSpan="9">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1050" b="1" kern="1200">
                          <a:solidFill>
                            <a:schemeClr val="dk1"/>
                          </a:solidFill>
                          <a:latin typeface="Arial Narrow" panose="020B0606020202030204" pitchFamily="34" charset="0"/>
                          <a:ea typeface="+mn-ea"/>
                          <a:cs typeface="+mn-cs"/>
                        </a:rPr>
                        <a:t>Finances</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Stratégie financière</a:t>
                      </a:r>
                    </a:p>
                  </a:txBody>
                  <a:tcPr anchor="ctr">
                    <a:solidFill>
                      <a:srgbClr val="FFE2B3"/>
                    </a:solidFill>
                  </a:tcPr>
                </a:tc>
                <a:tc>
                  <a:txBody>
                    <a:bodyPr/>
                    <a:lstStyle/>
                    <a:p>
                      <a:r>
                        <a:rPr lang="fr-CA" sz="800">
                          <a:solidFill>
                            <a:schemeClr val="tx1"/>
                          </a:solidFill>
                          <a:latin typeface="Arial Narrow" panose="020B0606020202030204" pitchFamily="34" charset="0"/>
                        </a:rPr>
                        <a:t>Capacité à élaborer un plan d’action pour financer durablement le développement des activités de l’entreprise et lui permettre d’atteindre son équilibre financier.</a:t>
                      </a:r>
                    </a:p>
                  </a:txBody>
                  <a:tcPr anchor="ctr">
                    <a:solidFill>
                      <a:srgbClr val="FFE2B3"/>
                    </a:solidFill>
                  </a:tcPr>
                </a:tc>
                <a:tc>
                  <a:txBody>
                    <a:bodyPr/>
                    <a:lstStyle/>
                    <a:p>
                      <a:pPr marL="88900" indent="-88900" algn="l" defTabSz="914217" rtl="0" eaLnBrk="1" latinLnBrk="0" hangingPunct="1">
                        <a:buFont typeface="Arial" panose="020B0604020202020204" pitchFamily="34" charset="0"/>
                        <a:buChar char="•"/>
                      </a:pPr>
                      <a:r>
                        <a:rPr lang="fr-CA" sz="700" kern="1200">
                          <a:solidFill>
                            <a:schemeClr val="tx1"/>
                          </a:solidFill>
                          <a:latin typeface="Arial Narrow" panose="020B0606020202030204" pitchFamily="34" charset="0"/>
                          <a:ea typeface="+mn-ea"/>
                          <a:cs typeface="+mn-cs"/>
                        </a:rPr>
                        <a:t>Planification financière</a:t>
                      </a:r>
                    </a:p>
                  </a:txBody>
                  <a:tcPr anchor="ctr">
                    <a:solidFill>
                      <a:srgbClr val="FFE2B3"/>
                    </a:solidFill>
                  </a:tcPr>
                </a:tc>
                <a:extLst>
                  <a:ext uri="{0D108BD9-81ED-4DB2-BD59-A6C34878D82A}">
                    <a16:rowId xmlns:a16="http://schemas.microsoft.com/office/drawing/2014/main" val="3600696315"/>
                  </a:ext>
                </a:extLst>
              </a:tr>
              <a:tr h="275461">
                <a:tc vMerge="1">
                  <a:txBody>
                    <a:bodyPr/>
                    <a:lstStyle/>
                    <a:p>
                      <a:endParaRPr lang="fr-CA"/>
                    </a:p>
                  </a:txBody>
                  <a:tcP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Comptabilité financière</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traiter les règles comptables nécessaires à l'élaboration des états financiers qui seront publiés par l'entreprise.</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128781591"/>
                  </a:ext>
                </a:extLst>
              </a:tr>
              <a:tr h="275461">
                <a:tc vMerge="1">
                  <a:txBody>
                    <a:bodyPr/>
                    <a:lstStyle/>
                    <a:p>
                      <a:endParaRPr lang="fr-CA"/>
                    </a:p>
                  </a:txBody>
                  <a:tcP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Comptabilité de gestion</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à effectuer les calculs utiles pour appuyer les prises de décision au sein de l'entreprise.</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La facturation interne</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Le suivi mensuel des coûts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Les supports de coûts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dk1"/>
                          </a:solidFill>
                          <a:latin typeface="Arial Narrow" panose="020B0606020202030204" pitchFamily="34" charset="0"/>
                          <a:ea typeface="+mn-ea"/>
                          <a:cs typeface="+mn-cs"/>
                        </a:rPr>
                        <a:t>Les taux standards</a:t>
                      </a:r>
                    </a:p>
                  </a:txBody>
                  <a:tcPr anchor="ctr">
                    <a:solidFill>
                      <a:srgbClr val="FFE2B3"/>
                    </a:solidFill>
                  </a:tcPr>
                </a:tc>
                <a:extLst>
                  <a:ext uri="{0D108BD9-81ED-4DB2-BD59-A6C34878D82A}">
                    <a16:rowId xmlns:a16="http://schemas.microsoft.com/office/drawing/2014/main" val="1507534597"/>
                  </a:ext>
                </a:extLst>
              </a:tr>
              <a:tr h="275461">
                <a:tc vMerge="1">
                  <a:txBody>
                    <a:bodyPr/>
                    <a:lstStyle/>
                    <a:p>
                      <a:endParaRPr lang="fr-CA"/>
                    </a:p>
                  </a:txBody>
                  <a:tcP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Paie</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de traiter la rémunération attribuée au personnel; incluant les retenus à la source.</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1190919763"/>
                  </a:ext>
                </a:extLst>
              </a:tr>
              <a:tr h="275461">
                <a:tc vMerge="1">
                  <a:txBody>
                    <a:bodyPr/>
                    <a:lstStyle/>
                    <a:p>
                      <a:endParaRPr lang="fr-CA"/>
                    </a:p>
                  </a:txBody>
                  <a:tcP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Dépenses et comptes fournisseurs</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de traiter les comptes pour rembourser les dépenses d'entreprise, d'employés et payer les fournisseurs.</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1174532445"/>
                  </a:ext>
                </a:extLst>
              </a:tr>
              <a:tr h="130869">
                <a:tc vMerge="1">
                  <a:txBody>
                    <a:bodyPr/>
                    <a:lstStyle/>
                    <a:p>
                      <a:endParaRPr lang="fr-CA"/>
                    </a:p>
                  </a:txBody>
                  <a:tcP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Comptes clients</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panose="020B0606020202030204" pitchFamily="34" charset="0"/>
                        </a:rPr>
                        <a:t>Capacité de traiter les comptes clients</a:t>
                      </a:r>
                      <a:endParaRPr lang="fr-CA" sz="800" kern="1200">
                        <a:solidFill>
                          <a:schemeClr val="tx1"/>
                        </a:solidFill>
                        <a:latin typeface="Arial Narrow" panose="020B0606020202030204" pitchFamily="34" charset="0"/>
                        <a:ea typeface="+mn-ea"/>
                        <a:cs typeface="+mn-cs"/>
                      </a:endParaRP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Revenus</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ventes à l'exportation</a:t>
                      </a:r>
                    </a:p>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700" kern="1200">
                          <a:solidFill>
                            <a:schemeClr val="tx1"/>
                          </a:solidFill>
                          <a:latin typeface="Arial Narrow" panose="020B0606020202030204" pitchFamily="34" charset="0"/>
                          <a:ea typeface="+mn-ea"/>
                          <a:cs typeface="+mn-cs"/>
                        </a:rPr>
                        <a:t>Exclus la facturation et l'encaissement</a:t>
                      </a:r>
                    </a:p>
                  </a:txBody>
                  <a:tcPr anchor="ctr">
                    <a:solidFill>
                      <a:srgbClr val="FFE2B3"/>
                    </a:solidFill>
                  </a:tcPr>
                </a:tc>
                <a:extLst>
                  <a:ext uri="{0D108BD9-81ED-4DB2-BD59-A6C34878D82A}">
                    <a16:rowId xmlns:a16="http://schemas.microsoft.com/office/drawing/2014/main" val="4234288299"/>
                  </a:ext>
                </a:extLst>
              </a:tr>
              <a:tr h="275461">
                <a:tc vMerge="1">
                  <a:txBody>
                    <a:bodyPr/>
                    <a:lstStyle/>
                    <a:p>
                      <a:endParaRPr lang="fr-CA"/>
                    </a:p>
                  </a:txBody>
                  <a:tcP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Régime de retraite</a:t>
                      </a:r>
                    </a:p>
                  </a:txBody>
                  <a:tcPr anchor="ctr">
                    <a:solidFill>
                      <a:srgbClr val="FFE2B3"/>
                    </a:solidFill>
                  </a:tcPr>
                </a:tc>
                <a:tc>
                  <a:txBody>
                    <a:bodyPr/>
                    <a:lstStyle/>
                    <a:p>
                      <a:r>
                        <a:rPr lang="fr-CA" sz="800">
                          <a:solidFill>
                            <a:schemeClr val="tx1"/>
                          </a:solidFill>
                          <a:latin typeface="Arial Narrow" panose="020B0606020202030204" pitchFamily="34" charset="0"/>
                        </a:rPr>
                        <a:t>Capacité à gérer les calculs des cotisations de retraite et la gestion des pensions pour les travailleurs.</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3279645652"/>
                  </a:ext>
                </a:extLst>
              </a:tr>
              <a:tr h="275461">
                <a:tc vMerge="1">
                  <a:txBody>
                    <a:bodyPr/>
                    <a:lstStyle/>
                    <a:p>
                      <a:endParaRPr lang="fr-CA"/>
                    </a:p>
                  </a:txBody>
                  <a:tcP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Trésorerie et opérations bancaires </a:t>
                      </a:r>
                    </a:p>
                  </a:txBody>
                  <a:tcPr anchor="ctr">
                    <a:solidFill>
                      <a:srgbClr val="FFE2B3"/>
                    </a:solidFill>
                  </a:tcPr>
                </a:tc>
                <a:tc>
                  <a:txBody>
                    <a:bodyPr/>
                    <a:lstStyle/>
                    <a:p>
                      <a:r>
                        <a:rPr lang="fr-CA" sz="800">
                          <a:solidFill>
                            <a:schemeClr val="tx1"/>
                          </a:solidFill>
                          <a:latin typeface="Arial Narrow" panose="020B0606020202030204" pitchFamily="34" charset="0"/>
                        </a:rPr>
                        <a:t>Capacité à gérer le flux de l'ensemble des fonds disponibles de l'entreprise.</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727484647"/>
                  </a:ext>
                </a:extLst>
              </a:tr>
              <a:tr h="275461">
                <a:tc vMerge="1">
                  <a:txBody>
                    <a:bodyPr/>
                    <a:lstStyle/>
                    <a:p>
                      <a:endParaRPr lang="fr-CA"/>
                    </a:p>
                  </a:txBody>
                  <a:tcP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noProof="0">
                          <a:solidFill>
                            <a:schemeClr val="dk1"/>
                          </a:solidFill>
                          <a:latin typeface="Arial Narrow" panose="020B0606020202030204" pitchFamily="34" charset="0"/>
                          <a:ea typeface="+mn-ea"/>
                          <a:cs typeface="+mn-cs"/>
                        </a:rPr>
                        <a:t>Contrôle financier</a:t>
                      </a:r>
                    </a:p>
                  </a:txBody>
                  <a:tcPr anchor="ctr">
                    <a:solidFill>
                      <a:srgbClr val="FFE2B3"/>
                    </a:solidFill>
                  </a:tcPr>
                </a:tc>
                <a:tc>
                  <a:txBody>
                    <a:bodyPr/>
                    <a:lstStyle/>
                    <a:p>
                      <a:r>
                        <a:rPr lang="fr-CA" sz="800">
                          <a:solidFill>
                            <a:schemeClr val="tx1"/>
                          </a:solidFill>
                          <a:latin typeface="Arial Narrow" panose="020B0606020202030204" pitchFamily="34" charset="0"/>
                        </a:rPr>
                        <a:t>Capacité à analyser et à documenter les opérations financières, de comptabilité et les résultats réels. </a:t>
                      </a:r>
                    </a:p>
                  </a:txBody>
                  <a:tcPr anchor="ctr">
                    <a:solidFill>
                      <a:srgbClr val="FFE2B3"/>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409334884"/>
                  </a:ext>
                </a:extLst>
              </a:tr>
            </a:tbl>
          </a:graphicData>
        </a:graphic>
      </p:graphicFrame>
      <p:sp>
        <p:nvSpPr>
          <p:cNvPr id="6" name="Titre 5">
            <a:extLst>
              <a:ext uri="{FF2B5EF4-FFF2-40B4-BE49-F238E27FC236}">
                <a16:creationId xmlns:a16="http://schemas.microsoft.com/office/drawing/2014/main" id="{B6841C7F-46B9-3F40-5D51-B17681241531}"/>
              </a:ext>
            </a:extLst>
          </p:cNvPr>
          <p:cNvSpPr>
            <a:spLocks noGrp="1"/>
          </p:cNvSpPr>
          <p:nvPr>
            <p:ph type="title"/>
            <p:custDataLst>
              <p:tags r:id="rId2"/>
            </p:custDataLst>
          </p:nvPr>
        </p:nvSpPr>
        <p:spPr>
          <a:xfrm>
            <a:off x="431800" y="196437"/>
            <a:ext cx="11328400" cy="311564"/>
          </a:xfrm>
        </p:spPr>
        <p:txBody>
          <a:bodyPr/>
          <a:lstStyle/>
          <a:p>
            <a:r>
              <a:rPr kumimoji="0" lang="fr-CA" sz="2000" b="1" i="0" u="none" strike="noStrike" kern="1200" cap="none" spc="0" normalizeH="0" baseline="0" noProof="0">
                <a:ln>
                  <a:noFill/>
                </a:ln>
                <a:solidFill>
                  <a:srgbClr val="0F096C"/>
                </a:solidFill>
                <a:effectLst/>
                <a:uLnTx/>
                <a:uFillTx/>
                <a:latin typeface="Arial"/>
                <a:ea typeface="+mj-ea"/>
                <a:cs typeface="+mj-cs"/>
              </a:rPr>
              <a:t>Description des composants du modèle</a:t>
            </a:r>
            <a:endParaRPr lang="fr-CA"/>
          </a:p>
        </p:txBody>
      </p:sp>
    </p:spTree>
    <p:extLst>
      <p:ext uri="{BB962C8B-B14F-4D97-AF65-F5344CB8AC3E}">
        <p14:creationId xmlns:p14="http://schemas.microsoft.com/office/powerpoint/2010/main" val="1317177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5">
            <a:extLst>
              <a:ext uri="{FF2B5EF4-FFF2-40B4-BE49-F238E27FC236}">
                <a16:creationId xmlns:a16="http://schemas.microsoft.com/office/drawing/2014/main" id="{09A6FFCD-24FB-4520-8BCC-EB84330C14AB}"/>
              </a:ext>
            </a:extLst>
          </p:cNvPr>
          <p:cNvGraphicFramePr>
            <a:graphicFrameLocks noGrp="1"/>
          </p:cNvGraphicFramePr>
          <p:nvPr>
            <p:custDataLst>
              <p:tags r:id="rId1"/>
            </p:custDataLst>
          </p:nvPr>
        </p:nvGraphicFramePr>
        <p:xfrm>
          <a:off x="431800" y="616786"/>
          <a:ext cx="11760197" cy="5088678"/>
        </p:xfrm>
        <a:graphic>
          <a:graphicData uri="http://schemas.openxmlformats.org/drawingml/2006/table">
            <a:tbl>
              <a:tblPr firstRow="1" bandRow="1">
                <a:tableStyleId>{F5AB1C69-6EDB-4FF4-983F-18BD219EF322}</a:tableStyleId>
              </a:tblPr>
              <a:tblGrid>
                <a:gridCol w="1214119">
                  <a:extLst>
                    <a:ext uri="{9D8B030D-6E8A-4147-A177-3AD203B41FA5}">
                      <a16:colId xmlns:a16="http://schemas.microsoft.com/office/drawing/2014/main" val="954683423"/>
                    </a:ext>
                  </a:extLst>
                </a:gridCol>
                <a:gridCol w="1974264">
                  <a:extLst>
                    <a:ext uri="{9D8B030D-6E8A-4147-A177-3AD203B41FA5}">
                      <a16:colId xmlns:a16="http://schemas.microsoft.com/office/drawing/2014/main" val="4156602348"/>
                    </a:ext>
                  </a:extLst>
                </a:gridCol>
                <a:gridCol w="6765680">
                  <a:extLst>
                    <a:ext uri="{9D8B030D-6E8A-4147-A177-3AD203B41FA5}">
                      <a16:colId xmlns:a16="http://schemas.microsoft.com/office/drawing/2014/main" val="1522360328"/>
                    </a:ext>
                  </a:extLst>
                </a:gridCol>
                <a:gridCol w="1806134">
                  <a:extLst>
                    <a:ext uri="{9D8B030D-6E8A-4147-A177-3AD203B41FA5}">
                      <a16:colId xmlns:a16="http://schemas.microsoft.com/office/drawing/2014/main" val="1203167209"/>
                    </a:ext>
                  </a:extLst>
                </a:gridCol>
              </a:tblGrid>
              <a:tr h="0">
                <a:tc>
                  <a:txBody>
                    <a:bodyPr/>
                    <a:lstStyle/>
                    <a:p>
                      <a:r>
                        <a:rPr lang="fr-CA" sz="900"/>
                        <a:t>Capacité N1</a:t>
                      </a:r>
                    </a:p>
                  </a:txBody>
                  <a:tcPr>
                    <a:solidFill>
                      <a:srgbClr val="FFC15D"/>
                    </a:solidFill>
                  </a:tcPr>
                </a:tc>
                <a:tc>
                  <a:txBody>
                    <a:bodyPr/>
                    <a:lstStyle/>
                    <a:p>
                      <a:r>
                        <a:rPr lang="fr-CA" sz="900"/>
                        <a:t>Capacité N2</a:t>
                      </a:r>
                    </a:p>
                  </a:txBody>
                  <a:tcPr>
                    <a:solidFill>
                      <a:srgbClr val="FFC15D"/>
                    </a:solidFill>
                  </a:tcPr>
                </a:tc>
                <a:tc>
                  <a:txBody>
                    <a:bodyPr/>
                    <a:lstStyle/>
                    <a:p>
                      <a:r>
                        <a:rPr lang="fr-CA" sz="900"/>
                        <a:t>Description</a:t>
                      </a:r>
                    </a:p>
                  </a:txBody>
                  <a:tcPr>
                    <a:solidFill>
                      <a:srgbClr val="FFC15D"/>
                    </a:solidFill>
                  </a:tcPr>
                </a:tc>
                <a:tc>
                  <a:txBody>
                    <a:bodyPr/>
                    <a:lstStyle/>
                    <a:p>
                      <a:r>
                        <a:rPr lang="fr-CA" sz="900"/>
                        <a:t>Inclus</a:t>
                      </a:r>
                    </a:p>
                  </a:txBody>
                  <a:tcPr>
                    <a:solidFill>
                      <a:srgbClr val="FFC15D"/>
                    </a:solidFill>
                  </a:tcPr>
                </a:tc>
                <a:extLst>
                  <a:ext uri="{0D108BD9-81ED-4DB2-BD59-A6C34878D82A}">
                    <a16:rowId xmlns:a16="http://schemas.microsoft.com/office/drawing/2014/main" val="3274294975"/>
                  </a:ext>
                </a:extLst>
              </a:tr>
              <a:tr h="406724">
                <a:tc rowSpan="6">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1050" b="1" kern="1200" noProof="0">
                          <a:solidFill>
                            <a:schemeClr val="dk1"/>
                          </a:solidFill>
                          <a:latin typeface="Arial Narrow"/>
                          <a:ea typeface="+mn-ea"/>
                          <a:cs typeface="+mn-cs"/>
                        </a:rPr>
                        <a:t>Approvisionnement</a:t>
                      </a:r>
                      <a:br>
                        <a:rPr lang="fr-CA" sz="1050" b="1" kern="1200" noProof="0">
                          <a:solidFill>
                            <a:srgbClr val="000000"/>
                          </a:solidFill>
                          <a:latin typeface="Arial Narrow"/>
                          <a:ea typeface="+mn-ea"/>
                          <a:cs typeface="+mn-cs"/>
                        </a:rPr>
                      </a:br>
                      <a:r>
                        <a:rPr lang="fr-CA" sz="1050" b="1" kern="1200" noProof="0">
                          <a:solidFill>
                            <a:schemeClr val="dk1"/>
                          </a:solidFill>
                          <a:latin typeface="Arial Narrow"/>
                          <a:ea typeface="+mn-ea"/>
                          <a:cs typeface="+mn-cs"/>
                        </a:rPr>
                        <a:t>des biens et services</a:t>
                      </a:r>
                    </a:p>
                    <a:p>
                      <a:pPr marL="0" marR="0" lvl="0" indent="0" algn="l" defTabSz="914217" rtl="0" eaLnBrk="1" fontAlgn="auto" latinLnBrk="0" hangingPunct="1">
                        <a:lnSpc>
                          <a:spcPct val="100000"/>
                        </a:lnSpc>
                        <a:spcBef>
                          <a:spcPts val="0"/>
                        </a:spcBef>
                        <a:spcAft>
                          <a:spcPts val="0"/>
                        </a:spcAft>
                        <a:buClrTx/>
                        <a:buSzTx/>
                        <a:buFontTx/>
                        <a:buNone/>
                        <a:tabLst/>
                        <a:defRPr/>
                      </a:pPr>
                      <a:endParaRPr lang="fr-CA" sz="1050" b="1" kern="1200">
                        <a:solidFill>
                          <a:schemeClr val="dk1"/>
                        </a:solidFill>
                        <a:latin typeface="Arial Narrow" panose="020B0606020202030204" pitchFamily="34" charset="0"/>
                        <a:ea typeface="+mn-ea"/>
                        <a:cs typeface="+mn-cs"/>
                      </a:endParaRP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Stratégie d’approvisionnement</a:t>
                      </a:r>
                    </a:p>
                  </a:txBody>
                  <a:tcPr anchor="ctr">
                    <a:solidFill>
                      <a:srgbClr val="FFECCD"/>
                    </a:solidFill>
                  </a:tcPr>
                </a:tc>
                <a:tc>
                  <a:txBody>
                    <a:bodyPr/>
                    <a:lstStyle/>
                    <a:p>
                      <a:r>
                        <a:rPr lang="fr-CA" sz="800">
                          <a:solidFill>
                            <a:schemeClr val="tx1"/>
                          </a:solidFill>
                          <a:latin typeface="Arial Narrow"/>
                        </a:rPr>
                        <a:t>Capacité à planifier une démarche performante et cohérente pour l’acquisition des biens et services pour répondre aux besoins d’Hydro-Québec à des coûts compétitifs.</a:t>
                      </a:r>
                    </a:p>
                  </a:txBody>
                  <a:tcPr anchor="ctr">
                    <a:solidFill>
                      <a:srgbClr val="FFECCD"/>
                    </a:solidFill>
                  </a:tcPr>
                </a:tc>
                <a:tc>
                  <a:txBody>
                    <a:bodyPr/>
                    <a:lstStyle/>
                    <a:p>
                      <a:pPr marL="92075" marR="0" lvl="0" indent="-92075"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4115081821"/>
                  </a:ext>
                </a:extLst>
              </a:tr>
              <a:tr h="272307">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Acquisition des biens et services</a:t>
                      </a:r>
                    </a:p>
                  </a:txBody>
                  <a:tcPr anchor="ctr">
                    <a:solidFill>
                      <a:srgbClr val="FFECCD"/>
                    </a:solidFill>
                  </a:tcPr>
                </a:tc>
                <a:tc>
                  <a:txBody>
                    <a:bodyPr/>
                    <a:lstStyle/>
                    <a:p>
                      <a:r>
                        <a:rPr lang="fr-CA" sz="800">
                          <a:solidFill>
                            <a:schemeClr val="tx1"/>
                          </a:solidFill>
                          <a:latin typeface="Arial Narrow"/>
                        </a:rPr>
                        <a:t>Capacité à préparer et exécuter les acquisitions pour les besoins de l’entreprise en respectant les encadrements et règlementations applicables.</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4102334601"/>
                  </a:ext>
                </a:extLst>
              </a:tr>
              <a:tr h="406724">
                <a:tc vMerge="1">
                  <a:txBody>
                    <a:bodyPr/>
                    <a:lstStyle/>
                    <a:p>
                      <a:endParaRPr lang="fr-CA" sz="8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Relation fournisseurs</a:t>
                      </a:r>
                    </a:p>
                  </a:txBody>
                  <a:tcPr anchor="ctr">
                    <a:solidFill>
                      <a:srgbClr val="FFECCD"/>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solidFill>
                            <a:schemeClr val="tx1"/>
                          </a:solidFill>
                          <a:latin typeface="Arial Narrow"/>
                        </a:rPr>
                        <a:t>Capacité à évaluer la performance des fournisseurs et à gérer stratégiquement ces relations pour créer le plus de valeur possible.</a:t>
                      </a: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3575740661"/>
                  </a:ext>
                </a:extLst>
              </a:tr>
              <a:tr h="406724">
                <a:tc vMerge="1">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fr-CA" sz="1000" b="1" kern="1200">
                        <a:solidFill>
                          <a:schemeClr val="tx1"/>
                        </a:solidFill>
                        <a:latin typeface="+mn-lt"/>
                        <a:ea typeface="+mn-ea"/>
                        <a:cs typeface="+mn-cs"/>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Gestion des contrats</a:t>
                      </a:r>
                    </a:p>
                  </a:txBody>
                  <a:tcPr anchor="ctr">
                    <a:solidFill>
                      <a:srgbClr val="FFECCD"/>
                    </a:solidFill>
                  </a:tcPr>
                </a:tc>
                <a:tc>
                  <a:txBody>
                    <a:bodyPr/>
                    <a:lstStyle/>
                    <a:p>
                      <a:r>
                        <a:rPr lang="fr-CA" sz="800">
                          <a:solidFill>
                            <a:schemeClr val="tx1"/>
                          </a:solidFill>
                          <a:latin typeface="Arial Narrow"/>
                        </a:rPr>
                        <a:t>Capacité de gérer le cycle de vie des contrats, le respect des engagements contractuels et de réduire les risques inhérents entre Hydro-Québec et ses fournisseurs. </a:t>
                      </a:r>
                      <a:endParaRPr lang="fr-CA" sz="800">
                        <a:solidFill>
                          <a:schemeClr val="tx1"/>
                        </a:solidFill>
                        <a:latin typeface="Arial Narrow" panose="020B0606020202030204" pitchFamily="34" charset="0"/>
                      </a:endParaRPr>
                    </a:p>
                  </a:txBody>
                  <a:tcPr anchor="ctr">
                    <a:solidFill>
                      <a:srgbClr val="FFECCD"/>
                    </a:solidFill>
                  </a:tcPr>
                </a:tc>
                <a:tc>
                  <a:txBody>
                    <a:bodyPr/>
                    <a:lstStyle/>
                    <a:p>
                      <a:pPr marL="0" indent="0" algn="l" defTabSz="914217" rtl="0" eaLnBrk="1" latinLnBrk="0" hangingPunct="1">
                        <a:buFont typeface="Arial" panose="020B0604020202020204" pitchFamily="34" charset="0"/>
                        <a:buNone/>
                      </a:pPr>
                      <a:endParaRPr lang="fr-CA" sz="700" kern="1200">
                        <a:solidFill>
                          <a:schemeClr val="dk1"/>
                        </a:solidFill>
                        <a:latin typeface="Arial Narrow" panose="020B0606020202030204" pitchFamily="34" charset="0"/>
                        <a:ea typeface="+mn-ea"/>
                        <a:cs typeface="+mn-cs"/>
                      </a:endParaRPr>
                    </a:p>
                  </a:txBody>
                  <a:tcPr anchor="ctr">
                    <a:solidFill>
                      <a:srgbClr val="FFECCD"/>
                    </a:solidFill>
                  </a:tcPr>
                </a:tc>
                <a:extLst>
                  <a:ext uri="{0D108BD9-81ED-4DB2-BD59-A6C34878D82A}">
                    <a16:rowId xmlns:a16="http://schemas.microsoft.com/office/drawing/2014/main" val="2137330451"/>
                  </a:ext>
                </a:extLst>
              </a:tr>
              <a:tr h="272307">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tx1"/>
                          </a:solidFill>
                          <a:latin typeface="Arial Narrow"/>
                          <a:ea typeface="+mn-ea"/>
                          <a:cs typeface="+mn-cs"/>
                        </a:rPr>
                        <a:t>Gestion des inventaires</a:t>
                      </a:r>
                    </a:p>
                  </a:txBody>
                  <a:tcPr anchor="ctr">
                    <a:solidFill>
                      <a:srgbClr val="FFECCD"/>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fr-CA" sz="800">
                          <a:solidFill>
                            <a:schemeClr val="tx1"/>
                          </a:solidFill>
                          <a:latin typeface="Arial Narrow"/>
                        </a:rPr>
                        <a:t>Capacité de satisfaire en tout temps des biens dont l’entreprise a besoin et en quantité nécessaire. </a:t>
                      </a:r>
                      <a:endParaRPr lang="fr-CA" sz="800">
                        <a:solidFill>
                          <a:schemeClr val="tx1"/>
                        </a:solidFill>
                        <a:latin typeface="Arial Narrow" panose="020B0606020202030204" pitchFamily="34" charset="0"/>
                      </a:endParaRP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Gestion du matériel</a:t>
                      </a:r>
                    </a:p>
                  </a:txBody>
                  <a:tcPr anchor="ctr">
                    <a:solidFill>
                      <a:srgbClr val="FFECCD"/>
                    </a:solidFill>
                  </a:tcPr>
                </a:tc>
                <a:extLst>
                  <a:ext uri="{0D108BD9-81ED-4DB2-BD59-A6C34878D82A}">
                    <a16:rowId xmlns:a16="http://schemas.microsoft.com/office/drawing/2014/main" val="2901714321"/>
                  </a:ext>
                </a:extLst>
              </a:tr>
              <a:tr h="0">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tx1"/>
                          </a:solidFill>
                          <a:latin typeface="Arial Narrow"/>
                          <a:ea typeface="+mn-ea"/>
                          <a:cs typeface="+mn-cs"/>
                        </a:rPr>
                        <a:t>Logistiques et distribution des biens</a:t>
                      </a:r>
                    </a:p>
                  </a:txBody>
                  <a:tcPr anchor="ctr">
                    <a:solidFill>
                      <a:srgbClr val="FFECCD"/>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fr-CA" sz="800">
                          <a:solidFill>
                            <a:schemeClr val="tx1"/>
                          </a:solidFill>
                          <a:latin typeface="Arial Narrow"/>
                        </a:rPr>
                        <a:t>Capacité permettant l’approvisionnement et la distribution des biens, au bon endroit, à la date convenue et dans les quantités attendues. </a:t>
                      </a:r>
                      <a:endParaRPr lang="fr-CA" sz="800">
                        <a:solidFill>
                          <a:schemeClr val="tx1"/>
                        </a:solidFill>
                        <a:latin typeface="Arial Narrow" panose="020B0606020202030204" pitchFamily="34" charset="0"/>
                      </a:endParaRPr>
                    </a:p>
                  </a:txBody>
                  <a:tcPr anchor="ctr">
                    <a:solidFill>
                      <a:srgbClr val="FFECCD"/>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Transport et retour de marchandise</a:t>
                      </a:r>
                    </a:p>
                    <a:p>
                      <a:pPr marL="92075" indent="-92075" algn="l" defTabSz="914217" rtl="0" eaLnBrk="1" latinLnBrk="0" hangingPunct="1">
                        <a:buFont typeface="Arial" panose="020B0604020202020204" pitchFamily="34" charset="0"/>
                        <a:buChar char="•"/>
                      </a:pPr>
                      <a:r>
                        <a:rPr lang="fr-CA" sz="700" kern="1200">
                          <a:solidFill>
                            <a:schemeClr val="tx1"/>
                          </a:solidFill>
                          <a:latin typeface="Arial Narrow"/>
                          <a:ea typeface="+mn-ea"/>
                          <a:cs typeface="+mn-cs"/>
                        </a:rPr>
                        <a:t>Récupération de matière dangereuses et disposition de matériel excédentaire</a:t>
                      </a:r>
                    </a:p>
                  </a:txBody>
                  <a:tcPr anchor="ctr">
                    <a:solidFill>
                      <a:srgbClr val="FFECCD"/>
                    </a:solidFill>
                  </a:tcPr>
                </a:tc>
                <a:extLst>
                  <a:ext uri="{0D108BD9-81ED-4DB2-BD59-A6C34878D82A}">
                    <a16:rowId xmlns:a16="http://schemas.microsoft.com/office/drawing/2014/main" val="3720333282"/>
                  </a:ext>
                </a:extLst>
              </a:tr>
              <a:tr h="272307">
                <a:tc rowSpan="8">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1050" b="1" kern="1200" noProof="0">
                          <a:solidFill>
                            <a:schemeClr val="dk1"/>
                          </a:solidFill>
                          <a:latin typeface="Arial Narrow"/>
                          <a:ea typeface="+mn-ea"/>
                          <a:cs typeface="+mn-cs"/>
                        </a:rPr>
                        <a:t>Technologies </a:t>
                      </a:r>
                      <a:br>
                        <a:rPr lang="fr-CA" sz="1050" b="1" kern="1200" noProof="0">
                          <a:solidFill>
                            <a:srgbClr val="000000"/>
                          </a:solidFill>
                          <a:latin typeface="Arial Narrow"/>
                          <a:ea typeface="+mn-ea"/>
                          <a:cs typeface="+mn-cs"/>
                        </a:rPr>
                      </a:br>
                      <a:r>
                        <a:rPr lang="fr-CA" sz="1050" b="1" kern="1200" noProof="0">
                          <a:solidFill>
                            <a:schemeClr val="dk1"/>
                          </a:solidFill>
                          <a:latin typeface="Arial Narrow"/>
                          <a:ea typeface="+mn-ea"/>
                          <a:cs typeface="+mn-cs"/>
                        </a:rPr>
                        <a:t>de l’information</a:t>
                      </a:r>
                      <a:br>
                        <a:rPr lang="fr-CA" sz="1050" b="1" kern="1200" noProof="0">
                          <a:solidFill>
                            <a:srgbClr val="000000"/>
                          </a:solidFill>
                          <a:latin typeface="Arial Narrow"/>
                          <a:ea typeface="+mn-ea"/>
                          <a:cs typeface="+mn-cs"/>
                        </a:rPr>
                      </a:br>
                      <a:r>
                        <a:rPr lang="fr-CA" sz="1050" b="1" kern="1200" noProof="0">
                          <a:solidFill>
                            <a:schemeClr val="dk1"/>
                          </a:solidFill>
                          <a:latin typeface="Arial Narrow"/>
                          <a:ea typeface="+mn-ea"/>
                          <a:cs typeface="+mn-cs"/>
                        </a:rPr>
                        <a:t>et des communications</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Stratégie des TIC</a:t>
                      </a:r>
                    </a:p>
                  </a:txBody>
                  <a:tcPr anchor="ctr">
                    <a:solidFill>
                      <a:srgbClr val="FFE2B3"/>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a:latin typeface="Arial Narrow"/>
                        </a:rPr>
                        <a:t>Capacité à planifier les initiatives des TIC pour l’atteinte des objectifs stratégiques HQ et à définir le plan directeur des TIC</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547456883"/>
                  </a:ext>
                </a:extLst>
              </a:tr>
              <a:tr h="554624">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Gouvernance des TIC</a:t>
                      </a:r>
                    </a:p>
                  </a:txBody>
                  <a:tcPr anchor="ctr">
                    <a:solidFill>
                      <a:srgbClr val="FFE2B3"/>
                    </a:solidFill>
                  </a:tcPr>
                </a:tc>
                <a:tc>
                  <a:txBody>
                    <a:bodyPr/>
                    <a:lstStyle/>
                    <a:p>
                      <a:r>
                        <a:rPr lang="fr-CA" sz="800">
                          <a:latin typeface="Arial Narrow"/>
                        </a:rPr>
                        <a:t>Capacité à renforcer les encadrements nécessaires pour assurer la qualité des services GTN.</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r>
                        <a:rPr lang="fr-CA" sz="700">
                          <a:latin typeface="Arial Narrow"/>
                        </a:rPr>
                        <a:t>Architecture</a:t>
                      </a:r>
                    </a:p>
                    <a:p>
                      <a:pPr marL="92075" indent="-92075" algn="l" defTabSz="914217" rtl="0" eaLnBrk="1" latinLnBrk="0" hangingPunct="1">
                        <a:buFont typeface="Arial" panose="020B0604020202020204" pitchFamily="34" charset="0"/>
                        <a:buChar char="•"/>
                      </a:pPr>
                      <a:r>
                        <a:rPr lang="fr-CA" sz="700">
                          <a:latin typeface="Arial Narrow"/>
                        </a:rPr>
                        <a:t>PMO</a:t>
                      </a:r>
                    </a:p>
                    <a:p>
                      <a:pPr marL="92075" indent="-92075" algn="l" defTabSz="914217" rtl="0" eaLnBrk="1" latinLnBrk="0" hangingPunct="1">
                        <a:buFont typeface="Arial" panose="020B0604020202020204" pitchFamily="34" charset="0"/>
                        <a:buChar char="•"/>
                      </a:pPr>
                      <a:r>
                        <a:rPr lang="fr-CA" sz="700">
                          <a:latin typeface="Arial Narrow"/>
                        </a:rPr>
                        <a:t>Risques &amp; conformité</a:t>
                      </a:r>
                    </a:p>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L’administration des ressources</a:t>
                      </a:r>
                    </a:p>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Les finances</a:t>
                      </a:r>
                    </a:p>
                  </a:txBody>
                  <a:tcPr anchor="ctr">
                    <a:solidFill>
                      <a:srgbClr val="FFE2B3"/>
                    </a:solidFill>
                  </a:tcPr>
                </a:tc>
                <a:extLst>
                  <a:ext uri="{0D108BD9-81ED-4DB2-BD59-A6C34878D82A}">
                    <a16:rowId xmlns:a16="http://schemas.microsoft.com/office/drawing/2014/main" val="3833528384"/>
                  </a:ext>
                </a:extLst>
              </a:tr>
              <a:tr h="272307">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Portefeuille TIC</a:t>
                      </a:r>
                    </a:p>
                  </a:txBody>
                  <a:tcPr anchor="ctr">
                    <a:solidFill>
                      <a:srgbClr val="FFE2B3"/>
                    </a:solidFill>
                  </a:tcPr>
                </a:tc>
                <a:tc>
                  <a:txBody>
                    <a:bodyPr/>
                    <a:lstStyle/>
                    <a:p>
                      <a:r>
                        <a:rPr lang="fr-CA" sz="800">
                          <a:solidFill>
                            <a:schemeClr val="tx1"/>
                          </a:solidFill>
                          <a:latin typeface="Arial Narrow"/>
                        </a:rPr>
                        <a:t>Capacité à planifier et prioriser le portefeuille des TIC.</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548922129"/>
                  </a:ext>
                </a:extLst>
              </a:tr>
              <a:tr h="272307">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Développement des TIC</a:t>
                      </a:r>
                    </a:p>
                  </a:txBody>
                  <a:tcPr anchor="ctr">
                    <a:solidFill>
                      <a:srgbClr val="FFE2B3"/>
                    </a:solidFill>
                  </a:tcPr>
                </a:tc>
                <a:tc>
                  <a:txBody>
                    <a:bodyPr/>
                    <a:lstStyle/>
                    <a:p>
                      <a:r>
                        <a:rPr lang="fr-CA" sz="800">
                          <a:solidFill>
                            <a:schemeClr val="tx1"/>
                          </a:solidFill>
                          <a:latin typeface="Arial Narrow"/>
                        </a:rPr>
                        <a:t>Capacité à concevoir, développer, assembler, tester et déployer les solutions des TIC en fonctions des besoins et en respect des encadrements.</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1206231926"/>
                  </a:ext>
                </a:extLst>
              </a:tr>
              <a:tr h="272307">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Exploitation des TIC</a:t>
                      </a:r>
                    </a:p>
                  </a:txBody>
                  <a:tcPr anchor="ctr">
                    <a:solidFill>
                      <a:srgbClr val="FFE2B3"/>
                    </a:solidFill>
                  </a:tcPr>
                </a:tc>
                <a:tc>
                  <a:txBody>
                    <a:bodyPr/>
                    <a:lstStyle/>
                    <a:p>
                      <a:r>
                        <a:rPr lang="fr-CA" sz="800">
                          <a:latin typeface="Arial Narrow"/>
                        </a:rPr>
                        <a:t>Capacité à maintenir les applications et infrastructures des TIC en opération. </a:t>
                      </a:r>
                      <a:endParaRPr lang="fr-CA" sz="800">
                        <a:latin typeface="Arial Narrow" panose="020B0606020202030204" pitchFamily="34" charset="0"/>
                      </a:endParaRP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r>
                        <a:rPr lang="fr-CA" sz="700" kern="1200">
                          <a:solidFill>
                            <a:schemeClr val="dk1"/>
                          </a:solidFill>
                          <a:latin typeface="Arial Narrow"/>
                          <a:ea typeface="+mn-ea"/>
                          <a:cs typeface="+mn-cs"/>
                        </a:rPr>
                        <a:t>Inclus Télécom</a:t>
                      </a:r>
                    </a:p>
                  </a:txBody>
                  <a:tcPr anchor="ctr">
                    <a:solidFill>
                      <a:srgbClr val="FFE2B3"/>
                    </a:solidFill>
                  </a:tcPr>
                </a:tc>
                <a:extLst>
                  <a:ext uri="{0D108BD9-81ED-4DB2-BD59-A6C34878D82A}">
                    <a16:rowId xmlns:a16="http://schemas.microsoft.com/office/drawing/2014/main" val="1649653286"/>
                  </a:ext>
                </a:extLst>
              </a:tr>
              <a:tr h="272307">
                <a:tc vMerge="1">
                  <a:txBody>
                    <a:bodyPr/>
                    <a:lstStyle/>
                    <a:p>
                      <a:endParaRPr lang="fr-CA"/>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Assistance aux utilisateurs</a:t>
                      </a:r>
                    </a:p>
                  </a:txBody>
                  <a:tcPr anchor="ctr">
                    <a:solidFill>
                      <a:srgbClr val="FFE2B3"/>
                    </a:solidFill>
                  </a:tcPr>
                </a:tc>
                <a:tc>
                  <a:txBody>
                    <a:bodyPr/>
                    <a:lstStyle/>
                    <a:p>
                      <a:r>
                        <a:rPr lang="fr-CA" sz="800">
                          <a:latin typeface="Arial Narrow"/>
                        </a:rPr>
                        <a:t>Capacité de supporter les utilisateurs dans l'utilisation des TIC</a:t>
                      </a:r>
                    </a:p>
                  </a:txBody>
                  <a:tcPr anchor="ctr">
                    <a:solidFill>
                      <a:srgbClr val="FFE2B3"/>
                    </a:solidFill>
                  </a:tcPr>
                </a:tc>
                <a:tc>
                  <a:txBody>
                    <a:bodyPr/>
                    <a:lstStyle/>
                    <a:p>
                      <a:pPr marL="92075" indent="-92075" algn="l" rtl="0" eaLnBrk="1" latinLnBrk="0" hangingPunct="1">
                        <a:buFont typeface="Arial" panose="020B0604020202020204" pitchFamily="34" charset="0"/>
                        <a:buChar char="•"/>
                      </a:pPr>
                      <a:r>
                        <a:rPr lang="fr-CA" sz="700">
                          <a:latin typeface="Arial Narrow"/>
                        </a:rPr>
                        <a:t>Équipements, logiciels. </a:t>
                      </a: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323635806"/>
                  </a:ext>
                </a:extLst>
              </a:tr>
              <a:tr h="285957">
                <a:tc vMerge="1">
                  <a:txBody>
                    <a:bodyPr/>
                    <a:lstStyle/>
                    <a:p>
                      <a:endParaRPr lang="fr-CA" sz="1000" b="1">
                        <a:latin typeface="Arial Narrow" panose="020B0606020202030204" pitchFamily="34" charset="0"/>
                      </a:endParaRPr>
                    </a:p>
                  </a:txBody>
                  <a:tcPr anchor="ct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fr-CA" sz="800" b="1" kern="1200">
                          <a:solidFill>
                            <a:schemeClr val="dk1"/>
                          </a:solidFill>
                          <a:latin typeface="Arial Narrow"/>
                          <a:ea typeface="+mn-ea"/>
                          <a:cs typeface="+mn-cs"/>
                        </a:rPr>
                        <a:t>Cybersécurité</a:t>
                      </a:r>
                    </a:p>
                  </a:txBody>
                  <a:tcPr anchor="ctr">
                    <a:solidFill>
                      <a:srgbClr val="FFE2B3"/>
                    </a:solidFill>
                  </a:tcPr>
                </a:tc>
                <a:tc>
                  <a:txBody>
                    <a:bodyPr/>
                    <a:lstStyle/>
                    <a:p>
                      <a:r>
                        <a:rPr lang="fr-CA" sz="800">
                          <a:solidFill>
                            <a:schemeClr val="tx1"/>
                          </a:solidFill>
                          <a:latin typeface="Arial Narrow"/>
                        </a:rPr>
                        <a:t>Capacité à assurer la protection des systèmes et les informations sensibles contre les attaques numériques</a:t>
                      </a:r>
                    </a:p>
                  </a:txBody>
                  <a:tcPr anchor="ctr">
                    <a:solidFill>
                      <a:srgbClr val="FFE2B3"/>
                    </a:solidFill>
                  </a:tcPr>
                </a:tc>
                <a:tc>
                  <a:txBody>
                    <a:bodyPr/>
                    <a:lstStyle/>
                    <a:p>
                      <a:pPr marL="92075" indent="-92075" algn="l" defTabSz="914217" rtl="0" eaLnBrk="1" latinLnBrk="0" hangingPunct="1">
                        <a:buFont typeface="Arial" panose="020B0604020202020204" pitchFamily="34" charset="0"/>
                        <a:buChar char="•"/>
                      </a:pPr>
                      <a:endParaRPr lang="fr-CA" sz="700" kern="1200">
                        <a:solidFill>
                          <a:schemeClr val="dk1"/>
                        </a:solidFill>
                        <a:latin typeface="Arial Narrow" panose="020B0606020202030204" pitchFamily="34" charset="0"/>
                        <a:ea typeface="+mn-ea"/>
                        <a:cs typeface="+mn-cs"/>
                      </a:endParaRPr>
                    </a:p>
                  </a:txBody>
                  <a:tcPr anchor="ctr">
                    <a:solidFill>
                      <a:srgbClr val="FFE2B3"/>
                    </a:solidFill>
                  </a:tcPr>
                </a:tc>
                <a:extLst>
                  <a:ext uri="{0D108BD9-81ED-4DB2-BD59-A6C34878D82A}">
                    <a16:rowId xmlns:a16="http://schemas.microsoft.com/office/drawing/2014/main" val="2460261694"/>
                  </a:ext>
                </a:extLst>
              </a:tr>
              <a:tr h="285957">
                <a:tc vMerge="1">
                  <a:txBody>
                    <a:bodyPr/>
                    <a:lstStyle/>
                    <a:p>
                      <a:pPr defTabSz="914217">
                        <a:tabLst/>
                        <a:defRPr/>
                      </a:pPr>
                      <a:endParaRPr lang="fr-FR"/>
                    </a:p>
                  </a:txBody>
                  <a:tcPr anchor="ctr">
                    <a:solidFill>
                      <a:srgbClr val="FFE2B3"/>
                    </a:solidFill>
                  </a:tcPr>
                </a:tc>
                <a:tc>
                  <a:txBody>
                    <a:bodyPr/>
                    <a:lstStyle/>
                    <a:p>
                      <a:pPr marL="0" lvl="0" indent="0" algn="l">
                        <a:lnSpc>
                          <a:spcPct val="100000"/>
                        </a:lnSpc>
                        <a:spcBef>
                          <a:spcPts val="0"/>
                        </a:spcBef>
                        <a:spcAft>
                          <a:spcPts val="0"/>
                        </a:spcAft>
                        <a:buNone/>
                      </a:pPr>
                      <a:r>
                        <a:rPr lang="fr-CA" sz="800" b="1" kern="1200" noProof="0">
                          <a:solidFill>
                            <a:schemeClr val="dk1"/>
                          </a:solidFill>
                          <a:latin typeface="Arial Narrow"/>
                          <a:ea typeface="+mn-ea"/>
                          <a:cs typeface="+mn-cs"/>
                        </a:rPr>
                        <a:t>Opérateur télécommunication </a:t>
                      </a:r>
                      <a:endParaRPr lang="fr-FR" sz="800" b="1" kern="1200">
                        <a:solidFill>
                          <a:schemeClr val="dk1"/>
                        </a:solidFill>
                        <a:latin typeface="Arial Narrow"/>
                        <a:ea typeface="+mn-ea"/>
                        <a:cs typeface="+mn-cs"/>
                      </a:endParaRPr>
                    </a:p>
                  </a:txBody>
                  <a:tcPr anchor="ctr">
                    <a:solidFill>
                      <a:srgbClr val="FFE2B3"/>
                    </a:solidFill>
                  </a:tcPr>
                </a:tc>
                <a:tc>
                  <a:txBody>
                    <a:bodyPr/>
                    <a:lstStyle/>
                    <a:p>
                      <a:pPr lvl="0">
                        <a:buNone/>
                      </a:pPr>
                      <a:r>
                        <a:rPr lang="fr-CA" sz="800">
                          <a:solidFill>
                            <a:schemeClr val="tx1"/>
                          </a:solidFill>
                          <a:latin typeface="Arial Narrow"/>
                        </a:rPr>
                        <a:t>Capacité à planifier, concevoir et assurer le bon fonctionnement du réseau de télécommunication d'HQ.</a:t>
                      </a:r>
                    </a:p>
                  </a:txBody>
                  <a:tcPr anchor="ctr">
                    <a:solidFill>
                      <a:srgbClr val="FFE2B3"/>
                    </a:solidFill>
                  </a:tcPr>
                </a:tc>
                <a:tc>
                  <a:txBody>
                    <a:bodyPr/>
                    <a:lstStyle/>
                    <a:p>
                      <a:pPr marL="171450" lvl="0" indent="-171450" algn="l">
                        <a:buFont typeface="Arial"/>
                        <a:buChar char="•"/>
                      </a:pPr>
                      <a:r>
                        <a:rPr lang="fr-CA" sz="700" kern="1200">
                          <a:solidFill>
                            <a:schemeClr val="dk1"/>
                          </a:solidFill>
                          <a:latin typeface="Arial Narrow"/>
                          <a:ea typeface="+mn-ea"/>
                          <a:cs typeface="+mn-cs"/>
                        </a:rPr>
                        <a:t>Réseau de télécommunication entreprise</a:t>
                      </a:r>
                    </a:p>
                    <a:p>
                      <a:pPr marL="171450" lvl="0" indent="-171450" algn="l">
                        <a:buFont typeface="Arial"/>
                        <a:buChar char="•"/>
                      </a:pPr>
                      <a:r>
                        <a:rPr lang="fr-CA" sz="700" kern="1200">
                          <a:solidFill>
                            <a:schemeClr val="dk1"/>
                          </a:solidFill>
                          <a:latin typeface="Arial Narrow"/>
                          <a:ea typeface="+mn-ea"/>
                          <a:cs typeface="+mn-cs"/>
                        </a:rPr>
                        <a:t>Réseau de télécommunication électrique (support à la mission principale HQ) </a:t>
                      </a:r>
                    </a:p>
                  </a:txBody>
                  <a:tcPr anchor="ctr">
                    <a:solidFill>
                      <a:srgbClr val="FFE2B3"/>
                    </a:solidFill>
                  </a:tcPr>
                </a:tc>
                <a:extLst>
                  <a:ext uri="{0D108BD9-81ED-4DB2-BD59-A6C34878D82A}">
                    <a16:rowId xmlns:a16="http://schemas.microsoft.com/office/drawing/2014/main" val="1471088509"/>
                  </a:ext>
                </a:extLst>
              </a:tr>
            </a:tbl>
          </a:graphicData>
        </a:graphic>
      </p:graphicFrame>
      <p:sp>
        <p:nvSpPr>
          <p:cNvPr id="7" name="Titre 5">
            <a:extLst>
              <a:ext uri="{FF2B5EF4-FFF2-40B4-BE49-F238E27FC236}">
                <a16:creationId xmlns:a16="http://schemas.microsoft.com/office/drawing/2014/main" id="{FF42F57F-5C5F-C8EF-7D1A-D9C18FE7604B}"/>
              </a:ext>
            </a:extLst>
          </p:cNvPr>
          <p:cNvSpPr>
            <a:spLocks noGrp="1"/>
          </p:cNvSpPr>
          <p:nvPr>
            <p:ph type="title"/>
            <p:custDataLst>
              <p:tags r:id="rId2"/>
            </p:custDataLst>
          </p:nvPr>
        </p:nvSpPr>
        <p:spPr>
          <a:xfrm>
            <a:off x="431800" y="196437"/>
            <a:ext cx="11328400" cy="354562"/>
          </a:xfrm>
        </p:spPr>
        <p:txBody>
          <a:bodyPr/>
          <a:lstStyle/>
          <a:p>
            <a:r>
              <a:rPr kumimoji="0" lang="fr-CA" sz="2000" b="1" i="0" u="none" strike="noStrike" kern="1200" cap="none" spc="0" normalizeH="0" baseline="0" noProof="0">
                <a:ln>
                  <a:noFill/>
                </a:ln>
                <a:solidFill>
                  <a:srgbClr val="0F096C"/>
                </a:solidFill>
                <a:effectLst/>
                <a:uLnTx/>
                <a:uFillTx/>
                <a:latin typeface="Arial"/>
                <a:ea typeface="+mj-ea"/>
                <a:cs typeface="+mj-cs"/>
              </a:rPr>
              <a:t>Description des composants du modèle</a:t>
            </a:r>
            <a:endParaRPr lang="fr-CA"/>
          </a:p>
        </p:txBody>
      </p:sp>
    </p:spTree>
    <p:extLst>
      <p:ext uri="{BB962C8B-B14F-4D97-AF65-F5344CB8AC3E}">
        <p14:creationId xmlns:p14="http://schemas.microsoft.com/office/powerpoint/2010/main" val="328720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2340226-5C56-6CAA-1140-376B0E5E41C8}"/>
              </a:ext>
            </a:extLst>
          </p:cNvPr>
          <p:cNvGraphicFramePr>
            <a:graphicFrameLocks noChangeAspect="1"/>
          </p:cNvGraphicFramePr>
          <p:nvPr>
            <p:custDataLst>
              <p:tags r:id="rId1"/>
            </p:custDataLst>
            <p:extLst>
              <p:ext uri="{D42A27DB-BD31-4B8C-83A1-F6EECF244321}">
                <p14:modId xmlns:p14="http://schemas.microsoft.com/office/powerpoint/2010/main" val="2159391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84" imgH="384" progId="TCLayout.ActiveDocument.1">
                  <p:embed/>
                </p:oleObj>
              </mc:Choice>
              <mc:Fallback>
                <p:oleObj name="Diapositive think-cell" r:id="rId4" imgW="384" imgH="384" progId="TCLayout.ActiveDocument.1">
                  <p:embed/>
                  <p:pic>
                    <p:nvPicPr>
                      <p:cNvPr id="6" name="think-cell data - do not delete" hidden="1">
                        <a:extLst>
                          <a:ext uri="{FF2B5EF4-FFF2-40B4-BE49-F238E27FC236}">
                            <a16:creationId xmlns:a16="http://schemas.microsoft.com/office/drawing/2014/main" id="{52340226-5C56-6CAA-1140-376B0E5E41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5E3A6329-6BF1-74AF-5297-BF7A6A2098A9}"/>
              </a:ext>
            </a:extLst>
          </p:cNvPr>
          <p:cNvSpPr>
            <a:spLocks noGrp="1"/>
          </p:cNvSpPr>
          <p:nvPr>
            <p:ph type="title"/>
            <p:custDataLst>
              <p:tags r:id="rId2"/>
            </p:custDataLst>
          </p:nvPr>
        </p:nvSpPr>
        <p:spPr>
          <a:xfrm>
            <a:off x="438151" y="1787473"/>
            <a:ext cx="11529260" cy="2284217"/>
          </a:xfrm>
        </p:spPr>
        <p:txBody>
          <a:bodyPr vert="horz"/>
          <a:lstStyle/>
          <a:p>
            <a:r>
              <a:rPr lang="fr-CA" sz="4800"/>
              <a:t>Financement des produits</a:t>
            </a:r>
            <a:br>
              <a:rPr lang="fr-CA" sz="4800"/>
            </a:br>
            <a:r>
              <a:rPr lang="fr-CA" sz="2800" b="0"/>
              <a:t>Nouveau modèle ajusté pour le découpage du portefeuille</a:t>
            </a:r>
            <a:br>
              <a:rPr lang="fr-CA" sz="2800" b="0"/>
            </a:br>
            <a:endParaRPr lang="fr-CA" sz="4800">
              <a:solidFill>
                <a:schemeClr val="accent6"/>
              </a:solidFill>
              <a:highlight>
                <a:srgbClr val="00FF00"/>
              </a:highlight>
            </a:endParaRPr>
          </a:p>
        </p:txBody>
      </p:sp>
    </p:spTree>
    <p:extLst>
      <p:ext uri="{BB962C8B-B14F-4D97-AF65-F5344CB8AC3E}">
        <p14:creationId xmlns:p14="http://schemas.microsoft.com/office/powerpoint/2010/main" val="208318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D5C3F-A14E-0450-A2D6-3CC1892ED26E}"/>
              </a:ext>
            </a:extLst>
          </p:cNvPr>
          <p:cNvSpPr>
            <a:spLocks noGrp="1"/>
          </p:cNvSpPr>
          <p:nvPr>
            <p:ph type="title"/>
            <p:custDataLst>
              <p:tags r:id="rId1"/>
            </p:custDataLst>
          </p:nvPr>
        </p:nvSpPr>
        <p:spPr>
          <a:xfrm>
            <a:off x="431801" y="2244647"/>
            <a:ext cx="4031971" cy="498483"/>
          </a:xfrm>
        </p:spPr>
        <p:txBody>
          <a:bodyPr/>
          <a:lstStyle/>
          <a:p>
            <a:r>
              <a:rPr lang="fr-CA"/>
              <a:t>Contexte</a:t>
            </a:r>
          </a:p>
        </p:txBody>
      </p:sp>
      <p:sp>
        <p:nvSpPr>
          <p:cNvPr id="3" name="Espace réservé du texte 2">
            <a:extLst>
              <a:ext uri="{FF2B5EF4-FFF2-40B4-BE49-F238E27FC236}">
                <a16:creationId xmlns:a16="http://schemas.microsoft.com/office/drawing/2014/main" id="{428FF833-9EDE-1CC7-8DC5-E023BB497F98}"/>
              </a:ext>
            </a:extLst>
          </p:cNvPr>
          <p:cNvSpPr>
            <a:spLocks noGrp="1"/>
          </p:cNvSpPr>
          <p:nvPr>
            <p:ph type="body" sz="quarter" idx="11"/>
            <p:custDataLst>
              <p:tags r:id="rId2"/>
            </p:custDataLst>
          </p:nvPr>
        </p:nvSpPr>
        <p:spPr>
          <a:xfrm>
            <a:off x="431801" y="2008884"/>
            <a:ext cx="4031970" cy="184666"/>
          </a:xfrm>
        </p:spPr>
        <p:txBody>
          <a:bodyPr/>
          <a:lstStyle/>
          <a:p>
            <a:r>
              <a:rPr lang="fr-CA" sz="1200"/>
              <a:t>Financement des produits</a:t>
            </a:r>
          </a:p>
        </p:txBody>
      </p:sp>
      <p:sp>
        <p:nvSpPr>
          <p:cNvPr id="4" name="Espace réservé du texte 3">
            <a:extLst>
              <a:ext uri="{FF2B5EF4-FFF2-40B4-BE49-F238E27FC236}">
                <a16:creationId xmlns:a16="http://schemas.microsoft.com/office/drawing/2014/main" id="{1F1265AA-064C-1EAF-BEAC-62208D82BDAF}"/>
              </a:ext>
            </a:extLst>
          </p:cNvPr>
          <p:cNvSpPr>
            <a:spLocks noGrp="1"/>
          </p:cNvSpPr>
          <p:nvPr>
            <p:ph type="body" sz="quarter" idx="12"/>
            <p:custDataLst>
              <p:tags r:id="rId3"/>
            </p:custDataLst>
          </p:nvPr>
        </p:nvSpPr>
        <p:spPr>
          <a:xfrm>
            <a:off x="5119934" y="808535"/>
            <a:ext cx="6503682" cy="4860745"/>
          </a:xfrm>
        </p:spPr>
        <p:txBody>
          <a:bodyPr vert="horz" lIns="0" tIns="0" rIns="0" bIns="0" rtlCol="0" anchor="t">
            <a:noAutofit/>
          </a:bodyPr>
          <a:lstStyle/>
          <a:p>
            <a:pPr marL="265113" indent="-265113">
              <a:buFont typeface="Arial" panose="020B0604020202020204" pitchFamily="34" charset="0"/>
              <a:buChar char="•"/>
            </a:pPr>
            <a:r>
              <a:rPr lang="fr-CA" sz="1600" b="0"/>
              <a:t>Le GTN a adopté la taxonomie TBM pour catégoriser son inventaire de produits numériques et découper son portefeuille en lignes produits (1 ligne produit = une capacité d’affaires N2). </a:t>
            </a:r>
          </a:p>
          <a:p>
            <a:pPr marL="265113" indent="-265113">
              <a:buFont typeface="Arial" panose="020B0604020202020204" pitchFamily="34" charset="0"/>
              <a:buChar char="•"/>
            </a:pPr>
            <a:r>
              <a:rPr lang="fr-CA" sz="1600" b="0"/>
              <a:t>Plusieurs ont soulevé le fait que cette façon de découper le portefeuille et d’établir nos financements par produit était très contraignante et ne permettait pas au GTN d’aligner le financement à sa structure organisationnelle. </a:t>
            </a:r>
          </a:p>
          <a:p>
            <a:pPr marL="265113" indent="-265113">
              <a:buFont typeface="Arial,Sans-Serif" panose="020B0604020202020204" pitchFamily="34" charset="0"/>
              <a:buChar char="•"/>
            </a:pPr>
            <a:r>
              <a:rPr lang="fr-CA" sz="1600" b="0">
                <a:cs typeface="Arial"/>
              </a:rPr>
              <a:t>Nous présentons ici une légère évolution du modèle, visant à solutionner les irritants soulevés et à ajouter de la flexibilité pour le regroupement de projets ou produits à financer</a:t>
            </a:r>
            <a:r>
              <a:rPr lang="fr-CA" sz="1600" b="0"/>
              <a:t> </a:t>
            </a:r>
            <a:r>
              <a:rPr lang="fr-CA" sz="1600" b="0">
                <a:cs typeface="Arial"/>
              </a:rPr>
              <a:t>:</a:t>
            </a:r>
          </a:p>
          <a:p>
            <a:pPr marL="1079500" indent="-342900">
              <a:buFont typeface="Wingdings" panose="05000000000000000000" pitchFamily="2" charset="2"/>
              <a:buChar char="Ø"/>
            </a:pPr>
            <a:r>
              <a:rPr lang="fr-CA" sz="1600">
                <a:cs typeface="Arial"/>
              </a:rPr>
              <a:t>Le TBM est remplacé par une nouvelle version du Modèle de Capacités </a:t>
            </a:r>
            <a:r>
              <a:rPr lang="fr-CA" sz="1600" b="0">
                <a:cs typeface="Arial"/>
              </a:rPr>
              <a:t>(i.e. les termes Lignes et Familles Produits ne seront plus utilisés)</a:t>
            </a:r>
            <a:endParaRPr lang="en-US" sz="1600" b="0">
              <a:cs typeface="Arial"/>
            </a:endParaRPr>
          </a:p>
          <a:p>
            <a:pPr marL="1079500" indent="-366713">
              <a:buFont typeface="Arial" panose="020B0604020202020204" pitchFamily="34" charset="0"/>
              <a:buChar char="•"/>
            </a:pPr>
            <a:r>
              <a:rPr lang="fr-CA" sz="1600">
                <a:cs typeface="Arial"/>
              </a:rPr>
              <a:t>Ajout du concept de Portfolio Produits pour remplacer les lignes produits</a:t>
            </a:r>
          </a:p>
        </p:txBody>
      </p:sp>
    </p:spTree>
    <p:extLst>
      <p:ext uri="{BB962C8B-B14F-4D97-AF65-F5344CB8AC3E}">
        <p14:creationId xmlns:p14="http://schemas.microsoft.com/office/powerpoint/2010/main" val="1675989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462DC10-990E-FD0E-C38F-105F0B53D8A5}"/>
              </a:ext>
            </a:extLst>
          </p:cNvPr>
          <p:cNvSpPr/>
          <p:nvPr/>
        </p:nvSpPr>
        <p:spPr>
          <a:xfrm>
            <a:off x="4056701" y="5172688"/>
            <a:ext cx="887402" cy="133107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9" name="think-cell data - do not delete" hidden="1">
            <a:extLst>
              <a:ext uri="{FF2B5EF4-FFF2-40B4-BE49-F238E27FC236}">
                <a16:creationId xmlns:a16="http://schemas.microsoft.com/office/drawing/2014/main" id="{166105E4-0AB9-04E8-B5C4-BEC0C572F4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10" imgW="384" imgH="384" progId="TCLayout.ActiveDocument.1">
                  <p:embed/>
                </p:oleObj>
              </mc:Choice>
              <mc:Fallback>
                <p:oleObj name="Diapositive think-cell" r:id="rId10" imgW="384" imgH="384" progId="TCLayout.ActiveDocument.1">
                  <p:embed/>
                  <p:pic>
                    <p:nvPicPr>
                      <p:cNvPr id="9" name="think-cell data - do not delete" hidden="1">
                        <a:extLst>
                          <a:ext uri="{FF2B5EF4-FFF2-40B4-BE49-F238E27FC236}">
                            <a16:creationId xmlns:a16="http://schemas.microsoft.com/office/drawing/2014/main" id="{166105E4-0AB9-04E8-B5C4-BEC0C572F44F}"/>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97" name="Flèche : droite 96">
            <a:extLst>
              <a:ext uri="{FF2B5EF4-FFF2-40B4-BE49-F238E27FC236}">
                <a16:creationId xmlns:a16="http://schemas.microsoft.com/office/drawing/2014/main" id="{7C10C13A-2AF5-35FC-1BB9-7719CC1E3301}"/>
              </a:ext>
            </a:extLst>
          </p:cNvPr>
          <p:cNvSpPr/>
          <p:nvPr/>
        </p:nvSpPr>
        <p:spPr>
          <a:xfrm rot="16200000" flipV="1">
            <a:off x="5812690" y="2443088"/>
            <a:ext cx="252000" cy="252000"/>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Flèche : droite 97">
            <a:extLst>
              <a:ext uri="{FF2B5EF4-FFF2-40B4-BE49-F238E27FC236}">
                <a16:creationId xmlns:a16="http://schemas.microsoft.com/office/drawing/2014/main" id="{DD29D700-D040-C9AC-9533-A3141ABE8A1E}"/>
              </a:ext>
            </a:extLst>
          </p:cNvPr>
          <p:cNvSpPr/>
          <p:nvPr/>
        </p:nvSpPr>
        <p:spPr>
          <a:xfrm rot="16200000" flipV="1">
            <a:off x="6884592" y="2445781"/>
            <a:ext cx="252000" cy="252000"/>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Flèche : droite 74">
            <a:extLst>
              <a:ext uri="{FF2B5EF4-FFF2-40B4-BE49-F238E27FC236}">
                <a16:creationId xmlns:a16="http://schemas.microsoft.com/office/drawing/2014/main" id="{E4E43F5F-A9CE-4DDF-80D1-3DCA1F93C1F3}"/>
              </a:ext>
            </a:extLst>
          </p:cNvPr>
          <p:cNvSpPr/>
          <p:nvPr/>
        </p:nvSpPr>
        <p:spPr>
          <a:xfrm rot="5400000">
            <a:off x="6221586" y="3780834"/>
            <a:ext cx="303548" cy="288000"/>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re 1">
            <a:extLst>
              <a:ext uri="{FF2B5EF4-FFF2-40B4-BE49-F238E27FC236}">
                <a16:creationId xmlns:a16="http://schemas.microsoft.com/office/drawing/2014/main" id="{6CF6006F-6AE6-ECD0-BCAF-A07320C8B2DE}"/>
              </a:ext>
            </a:extLst>
          </p:cNvPr>
          <p:cNvSpPr>
            <a:spLocks noGrp="1"/>
          </p:cNvSpPr>
          <p:nvPr>
            <p:ph type="title"/>
            <p:custDataLst>
              <p:tags r:id="rId2"/>
            </p:custDataLst>
          </p:nvPr>
        </p:nvSpPr>
        <p:spPr>
          <a:xfrm>
            <a:off x="432800" y="603538"/>
            <a:ext cx="11555185" cy="498483"/>
          </a:xfrm>
        </p:spPr>
        <p:txBody>
          <a:bodyPr vert="horz"/>
          <a:lstStyle/>
          <a:p>
            <a:r>
              <a:rPr lang="fr-CA" sz="2400"/>
              <a:t>Différents découpages, différents besoins, tous liés au modèle des capacités</a:t>
            </a:r>
            <a:endParaRPr lang="fr-CA" sz="2400">
              <a:solidFill>
                <a:srgbClr val="FF0000"/>
              </a:solidFill>
              <a:cs typeface="Arial"/>
            </a:endParaRPr>
          </a:p>
        </p:txBody>
      </p:sp>
      <p:sp>
        <p:nvSpPr>
          <p:cNvPr id="4" name="Espace réservé du texte 3">
            <a:extLst>
              <a:ext uri="{FF2B5EF4-FFF2-40B4-BE49-F238E27FC236}">
                <a16:creationId xmlns:a16="http://schemas.microsoft.com/office/drawing/2014/main" id="{A372F3EA-448C-C383-9407-81C0718AFA39}"/>
              </a:ext>
            </a:extLst>
          </p:cNvPr>
          <p:cNvSpPr>
            <a:spLocks noGrp="1"/>
          </p:cNvSpPr>
          <p:nvPr>
            <p:ph type="body" sz="quarter" idx="11"/>
            <p:custDataLst>
              <p:tags r:id="rId3"/>
            </p:custDataLst>
          </p:nvPr>
        </p:nvSpPr>
        <p:spPr>
          <a:xfrm>
            <a:off x="431801" y="358548"/>
            <a:ext cx="11326813" cy="184666"/>
          </a:xfrm>
        </p:spPr>
        <p:txBody>
          <a:bodyPr/>
          <a:lstStyle/>
          <a:p>
            <a:r>
              <a:rPr lang="fr-CA" sz="1200"/>
              <a:t>Financement des produits</a:t>
            </a:r>
          </a:p>
        </p:txBody>
      </p:sp>
      <p:sp>
        <p:nvSpPr>
          <p:cNvPr id="3" name="Rectangle 2">
            <a:extLst>
              <a:ext uri="{FF2B5EF4-FFF2-40B4-BE49-F238E27FC236}">
                <a16:creationId xmlns:a16="http://schemas.microsoft.com/office/drawing/2014/main" id="{2B026ED4-093D-A2D7-839F-C113656CA3D0}"/>
              </a:ext>
            </a:extLst>
          </p:cNvPr>
          <p:cNvSpPr/>
          <p:nvPr/>
        </p:nvSpPr>
        <p:spPr>
          <a:xfrm>
            <a:off x="1144000" y="2507603"/>
            <a:ext cx="1589518" cy="438097"/>
          </a:xfrm>
          <a:prstGeom prst="rect">
            <a:avLst/>
          </a:prstGeom>
          <a:solidFill>
            <a:schemeClr val="bg1">
              <a:lumMod val="95000"/>
            </a:schemeClr>
          </a:solidFill>
          <a:ln>
            <a:solidFill>
              <a:schemeClr val="accent6"/>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dirty="0">
                <a:ln>
                  <a:noFill/>
                </a:ln>
                <a:solidFill>
                  <a:srgbClr val="0F096C"/>
                </a:solidFill>
                <a:effectLst/>
                <a:uLnTx/>
                <a:uFillTx/>
                <a:latin typeface="Arial"/>
                <a:ea typeface="+mn-ea"/>
                <a:cs typeface="+mn-cs"/>
              </a:rPr>
              <a:t>Capacité d'affaires ou numérique N1 *</a:t>
            </a:r>
            <a:endParaRPr kumimoji="0" lang="fr-FR" sz="1800" b="0" i="0" u="none" strike="noStrike" kern="1200" cap="none" spc="0" normalizeH="0" baseline="0" noProof="0" dirty="0">
              <a:ln>
                <a:noFill/>
              </a:ln>
              <a:solidFill>
                <a:srgbClr val="0F096C"/>
              </a:solidFill>
              <a:effectLst/>
              <a:uLnTx/>
              <a:uFillTx/>
              <a:latin typeface="Arial"/>
              <a:ea typeface="+mn-ea"/>
              <a:cs typeface="Arial"/>
            </a:endParaRPr>
          </a:p>
        </p:txBody>
      </p:sp>
      <p:sp>
        <p:nvSpPr>
          <p:cNvPr id="45" name="Organigramme : Multidocument 44">
            <a:extLst>
              <a:ext uri="{FF2B5EF4-FFF2-40B4-BE49-F238E27FC236}">
                <a16:creationId xmlns:a16="http://schemas.microsoft.com/office/drawing/2014/main" id="{ECD30C32-9726-6B69-166B-4C07E45758D3}"/>
              </a:ext>
            </a:extLst>
          </p:cNvPr>
          <p:cNvSpPr/>
          <p:nvPr/>
        </p:nvSpPr>
        <p:spPr>
          <a:xfrm>
            <a:off x="1145094" y="4279568"/>
            <a:ext cx="1589518" cy="564023"/>
          </a:xfrm>
          <a:prstGeom prst="flowChartMultidocument">
            <a:avLst/>
          </a:prstGeom>
          <a:solidFill>
            <a:schemeClr val="bg1">
              <a:lumMod val="95000"/>
            </a:schemeClr>
          </a:solidFill>
          <a:ln>
            <a:solidFill>
              <a:schemeClr val="accent6"/>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0F096C"/>
                </a:solidFill>
                <a:effectLst/>
                <a:uLnTx/>
                <a:uFillTx/>
                <a:latin typeface="Arial"/>
                <a:ea typeface="+mn-ea"/>
                <a:cs typeface="+mn-cs"/>
              </a:rPr>
              <a:t>Produit</a:t>
            </a:r>
          </a:p>
        </p:txBody>
      </p:sp>
      <p:sp>
        <p:nvSpPr>
          <p:cNvPr id="61" name="Rectangle 60">
            <a:extLst>
              <a:ext uri="{FF2B5EF4-FFF2-40B4-BE49-F238E27FC236}">
                <a16:creationId xmlns:a16="http://schemas.microsoft.com/office/drawing/2014/main" id="{99A0AD4C-A321-A28A-C618-6ED293628B45}"/>
              </a:ext>
            </a:extLst>
          </p:cNvPr>
          <p:cNvSpPr/>
          <p:nvPr/>
        </p:nvSpPr>
        <p:spPr>
          <a:xfrm>
            <a:off x="5136723" y="2775029"/>
            <a:ext cx="2624359" cy="872899"/>
          </a:xfrm>
          <a:prstGeom prst="rect">
            <a:avLst/>
          </a:prstGeom>
          <a:solidFill>
            <a:schemeClr val="bg1">
              <a:lumMod val="95000"/>
            </a:schemeClr>
          </a:solidFill>
          <a:ln>
            <a:solidFill>
              <a:schemeClr val="accent6"/>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0F096C"/>
                </a:solidFill>
                <a:effectLst/>
                <a:uLnTx/>
                <a:uFillTx/>
                <a:latin typeface="Arial"/>
                <a:ea typeface="+mn-ea"/>
                <a:cs typeface="+mn-cs"/>
              </a:rPr>
              <a:t>15 sous-portefeuille </a:t>
            </a:r>
            <a:br>
              <a:rPr kumimoji="0" lang="fr-CA" sz="1100" b="0" i="0" u="none" strike="noStrike" kern="1200" cap="none" spc="0" normalizeH="0" baseline="0" noProof="0">
                <a:ln>
                  <a:noFill/>
                </a:ln>
                <a:solidFill>
                  <a:srgbClr val="FFFFFF"/>
                </a:solidFill>
                <a:effectLst/>
                <a:uLnTx/>
                <a:uFillTx/>
                <a:latin typeface="Arial"/>
                <a:ea typeface="+mn-ea"/>
                <a:cs typeface="+mn-cs"/>
              </a:rPr>
            </a:br>
            <a:r>
              <a:rPr kumimoji="0" lang="fr-CA" sz="1100" b="0" i="0" u="none" strike="noStrike" kern="1200" cap="none" spc="0" normalizeH="0" baseline="0" noProof="0">
                <a:ln>
                  <a:noFill/>
                </a:ln>
                <a:solidFill>
                  <a:srgbClr val="0F096C"/>
                </a:solidFill>
                <a:effectLst/>
                <a:uLnTx/>
                <a:uFillTx/>
                <a:latin typeface="Arial"/>
                <a:ea typeface="+mn-ea"/>
                <a:cs typeface="+mn-cs"/>
              </a:rPr>
              <a:t>par </a:t>
            </a:r>
            <a:r>
              <a:rPr kumimoji="0" lang="fr-CA" sz="1100" b="1" i="0" u="none" strike="noStrike" kern="1200" cap="none" spc="0" normalizeH="0" baseline="0" noProof="0">
                <a:ln>
                  <a:noFill/>
                </a:ln>
                <a:solidFill>
                  <a:srgbClr val="0F096C"/>
                </a:solidFill>
                <a:effectLst/>
                <a:uLnTx/>
                <a:uFillTx/>
                <a:latin typeface="Arial"/>
                <a:ea typeface="+mn-ea"/>
                <a:cs typeface="+mn-cs"/>
              </a:rPr>
              <a:t>capacité d’affaires N1 *</a:t>
            </a:r>
            <a:br>
              <a:rPr kumimoji="0" lang="fr-CA" sz="1100" b="1" i="0" u="none" strike="noStrike" kern="1200" cap="none" spc="0" normalizeH="0" baseline="0" noProof="0">
                <a:ln>
                  <a:noFill/>
                </a:ln>
                <a:solidFill>
                  <a:srgbClr val="FFFFFF"/>
                </a:solidFill>
                <a:effectLst/>
                <a:uLnTx/>
                <a:uFillTx/>
                <a:latin typeface="Arial"/>
                <a:ea typeface="+mn-ea"/>
                <a:cs typeface="+mn-cs"/>
              </a:rPr>
            </a:br>
            <a:r>
              <a:rPr kumimoji="0" lang="fr-CA" sz="1100" b="0" i="0" u="none" strike="noStrike" kern="1200" cap="none" spc="0" normalizeH="0" baseline="0" noProof="0">
                <a:ln>
                  <a:noFill/>
                </a:ln>
                <a:solidFill>
                  <a:srgbClr val="002060"/>
                </a:solidFill>
                <a:effectLst/>
                <a:uLnTx/>
                <a:uFillTx/>
                <a:latin typeface="Arial"/>
                <a:ea typeface="+mn-ea"/>
                <a:cs typeface="+mn-cs"/>
              </a:rPr>
              <a:t>4 sous-portefeuille </a:t>
            </a:r>
            <a:br>
              <a:rPr kumimoji="0" lang="fr-CA" sz="1100" b="0" i="0" u="none" strike="noStrike" kern="1200" cap="none" spc="0" normalizeH="0" baseline="0" noProof="0">
                <a:ln>
                  <a:noFill/>
                </a:ln>
                <a:solidFill>
                  <a:srgbClr val="FFFFFF"/>
                </a:solidFill>
                <a:effectLst/>
                <a:uLnTx/>
                <a:uFillTx/>
                <a:latin typeface="Arial"/>
                <a:ea typeface="+mn-ea"/>
                <a:cs typeface="+mn-cs"/>
              </a:rPr>
            </a:br>
            <a:r>
              <a:rPr kumimoji="0" lang="fr-CA" sz="1100" b="0" i="0" u="none" strike="noStrike" kern="1200" cap="none" spc="0" normalizeH="0" baseline="0" noProof="0">
                <a:ln>
                  <a:noFill/>
                </a:ln>
                <a:solidFill>
                  <a:srgbClr val="002060"/>
                </a:solidFill>
                <a:effectLst/>
                <a:uLnTx/>
                <a:uFillTx/>
                <a:latin typeface="Arial"/>
                <a:ea typeface="+mn-ea"/>
                <a:cs typeface="+mn-cs"/>
              </a:rPr>
              <a:t>pour les </a:t>
            </a:r>
            <a:r>
              <a:rPr kumimoji="0" lang="fr-CA" sz="1100" b="1" i="0" u="none" strike="noStrike" kern="1200" cap="none" spc="0" normalizeH="0" baseline="0" noProof="0">
                <a:ln>
                  <a:noFill/>
                </a:ln>
                <a:solidFill>
                  <a:srgbClr val="002060"/>
                </a:solidFill>
                <a:effectLst/>
                <a:uLnTx/>
                <a:uFillTx/>
                <a:latin typeface="Arial"/>
                <a:ea typeface="+mn-ea"/>
                <a:cs typeface="+mn-cs"/>
              </a:rPr>
              <a:t>capacités numériques N0 *</a:t>
            </a:r>
          </a:p>
        </p:txBody>
      </p:sp>
      <p:sp>
        <p:nvSpPr>
          <p:cNvPr id="66" name="ZoneTexte 65">
            <a:extLst>
              <a:ext uri="{FF2B5EF4-FFF2-40B4-BE49-F238E27FC236}">
                <a16:creationId xmlns:a16="http://schemas.microsoft.com/office/drawing/2014/main" id="{F9D44C35-27D7-A5C0-A117-66E7D67566AC}"/>
              </a:ext>
            </a:extLst>
          </p:cNvPr>
          <p:cNvSpPr txBox="1"/>
          <p:nvPr/>
        </p:nvSpPr>
        <p:spPr>
          <a:xfrm>
            <a:off x="1374944" y="1195304"/>
            <a:ext cx="12804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00000"/>
                </a:solidFill>
                <a:effectLst/>
                <a:uLnTx/>
                <a:uFillTx/>
                <a:latin typeface="Arial"/>
                <a:ea typeface="+mn-ea"/>
                <a:cs typeface="+mn-cs"/>
              </a:rPr>
              <a:t>Inventaire de produits du GTN</a:t>
            </a:r>
          </a:p>
        </p:txBody>
      </p:sp>
      <p:sp>
        <p:nvSpPr>
          <p:cNvPr id="67" name="ZoneTexte 66">
            <a:extLst>
              <a:ext uri="{FF2B5EF4-FFF2-40B4-BE49-F238E27FC236}">
                <a16:creationId xmlns:a16="http://schemas.microsoft.com/office/drawing/2014/main" id="{10029927-F17E-2215-5647-15BF87900723}"/>
              </a:ext>
            </a:extLst>
          </p:cNvPr>
          <p:cNvSpPr txBox="1"/>
          <p:nvPr/>
        </p:nvSpPr>
        <p:spPr>
          <a:xfrm>
            <a:off x="5884283" y="1313276"/>
            <a:ext cx="97140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00000"/>
                </a:solidFill>
                <a:effectLst/>
                <a:uLnTx/>
                <a:uFillTx/>
                <a:latin typeface="Arial"/>
                <a:ea typeface="+mn-ea"/>
                <a:cs typeface="+mn-cs"/>
              </a:rPr>
              <a:t>Portefeuille</a:t>
            </a:r>
          </a:p>
        </p:txBody>
      </p:sp>
      <p:sp>
        <p:nvSpPr>
          <p:cNvPr id="69" name="Flèche : droite 68">
            <a:extLst>
              <a:ext uri="{FF2B5EF4-FFF2-40B4-BE49-F238E27FC236}">
                <a16:creationId xmlns:a16="http://schemas.microsoft.com/office/drawing/2014/main" id="{11B9F399-E1BF-C4D1-8282-2A627207CE36}"/>
              </a:ext>
            </a:extLst>
          </p:cNvPr>
          <p:cNvSpPr/>
          <p:nvPr/>
        </p:nvSpPr>
        <p:spPr>
          <a:xfrm rot="16200000">
            <a:off x="1733085" y="3911154"/>
            <a:ext cx="357538" cy="288286"/>
          </a:xfrm>
          <a:prstGeom prst="rightArrow">
            <a:avLst/>
          </a:prstGeom>
          <a:solidFill>
            <a:schemeClr val="bg1">
              <a:lumMod val="95000"/>
            </a:schemeClr>
          </a:solidFill>
          <a:ln>
            <a:solidFill>
              <a:schemeClr val="accent6"/>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100" b="0" i="0" u="none" strike="noStrike" kern="1200" cap="none" spc="0" normalizeH="0" baseline="0" noProof="0">
              <a:ln>
                <a:noFill/>
              </a:ln>
              <a:solidFill>
                <a:srgbClr val="0F096C"/>
              </a:solidFill>
              <a:effectLst/>
              <a:uLnTx/>
              <a:uFillTx/>
              <a:latin typeface="Arial"/>
              <a:ea typeface="+mn-ea"/>
              <a:cs typeface="+mn-cs"/>
            </a:endParaRPr>
          </a:p>
        </p:txBody>
      </p:sp>
      <p:sp>
        <p:nvSpPr>
          <p:cNvPr id="74" name="Organigramme : Multidocument 73">
            <a:extLst>
              <a:ext uri="{FF2B5EF4-FFF2-40B4-BE49-F238E27FC236}">
                <a16:creationId xmlns:a16="http://schemas.microsoft.com/office/drawing/2014/main" id="{2D75689F-8024-7F43-5035-6B2571573BD9}"/>
              </a:ext>
            </a:extLst>
          </p:cNvPr>
          <p:cNvSpPr/>
          <p:nvPr/>
        </p:nvSpPr>
        <p:spPr>
          <a:xfrm>
            <a:off x="5433993" y="4166403"/>
            <a:ext cx="1938888" cy="713841"/>
          </a:xfrm>
          <a:prstGeom prst="flowChartMultidocument">
            <a:avLst/>
          </a:prstGeom>
          <a:solidFill>
            <a:schemeClr val="bg1">
              <a:lumMod val="95000"/>
            </a:schemeClr>
          </a:solidFill>
          <a:ln>
            <a:solidFill>
              <a:schemeClr val="accent6"/>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dirty="0">
                <a:ln>
                  <a:noFill/>
                </a:ln>
                <a:solidFill>
                  <a:srgbClr val="0F096C"/>
                </a:solidFill>
                <a:effectLst/>
                <a:uLnTx/>
                <a:uFillTx/>
                <a:latin typeface="Arial"/>
                <a:ea typeface="+mn-ea"/>
                <a:cs typeface="+mn-cs"/>
              </a:rPr>
              <a:t>Portfolio Produit</a:t>
            </a:r>
          </a:p>
        </p:txBody>
      </p:sp>
      <p:sp>
        <p:nvSpPr>
          <p:cNvPr id="87" name="Titre 1">
            <a:extLst>
              <a:ext uri="{FF2B5EF4-FFF2-40B4-BE49-F238E27FC236}">
                <a16:creationId xmlns:a16="http://schemas.microsoft.com/office/drawing/2014/main" id="{B5EE40CB-9CD0-08F3-1B98-414BF73BAFD5}"/>
              </a:ext>
            </a:extLst>
          </p:cNvPr>
          <p:cNvSpPr txBox="1">
            <a:spLocks/>
          </p:cNvSpPr>
          <p:nvPr/>
        </p:nvSpPr>
        <p:spPr>
          <a:xfrm>
            <a:off x="1062854" y="1801612"/>
            <a:ext cx="1820348" cy="595658"/>
          </a:xfrm>
          <a:prstGeom prst="rect">
            <a:avLst/>
          </a:prstGeom>
        </p:spPr>
        <p:txBody>
          <a:bodyPr vert="horz" lIns="0" tIns="0" rIns="0" bIns="0" rtlCol="0" anchor="t">
            <a:noAutofit/>
          </a:bodyPr>
          <a:lstStyle>
            <a:lvl1pPr algn="l" defTabSz="914217" rtl="0" eaLnBrk="1" latinLnBrk="0" hangingPunct="1">
              <a:lnSpc>
                <a:spcPct val="90000"/>
              </a:lnSpc>
              <a:spcBef>
                <a:spcPct val="0"/>
              </a:spcBef>
              <a:buNone/>
              <a:defRPr sz="3599" b="1" kern="1200">
                <a:solidFill>
                  <a:schemeClr val="tx2"/>
                </a:solidFill>
                <a:latin typeface="+mj-lt"/>
                <a:ea typeface="+mj-ea"/>
                <a:cs typeface="+mj-cs"/>
              </a:defRPr>
            </a:lvl1pPr>
          </a:lstStyle>
          <a:p>
            <a:pPr marL="0" marR="0" lvl="0" indent="0" algn="ctr" defTabSz="913943" rtl="0" eaLnBrk="1" fontAlgn="auto" latinLnBrk="0" hangingPunct="1">
              <a:lnSpc>
                <a:spcPct val="90000"/>
              </a:lnSpc>
              <a:spcBef>
                <a:spcPct val="0"/>
              </a:spcBef>
              <a:spcAft>
                <a:spcPts val="0"/>
              </a:spcAft>
              <a:buClrTx/>
              <a:buSzTx/>
              <a:buFontTx/>
              <a:buNone/>
              <a:tabLst/>
              <a:defRPr/>
            </a:pPr>
            <a:r>
              <a:rPr kumimoji="0" lang="fr-CA" sz="1050" b="1" i="0" u="none" strike="noStrike" kern="1200" cap="none" spc="0" normalizeH="0" baseline="0" noProof="0" err="1">
                <a:ln>
                  <a:noFill/>
                </a:ln>
                <a:solidFill>
                  <a:srgbClr val="000000"/>
                </a:solidFill>
                <a:effectLst/>
                <a:uLnTx/>
                <a:uFillTx/>
                <a:latin typeface="Arial"/>
                <a:ea typeface="+mj-ea"/>
                <a:cs typeface="+mj-cs"/>
              </a:rPr>
              <a:t>Servicenow</a:t>
            </a:r>
            <a:br>
              <a:rPr kumimoji="0" lang="fr-CA" sz="900" b="1" i="0" u="none" strike="noStrike" kern="1200" cap="none" spc="0" normalizeH="0" baseline="0" noProof="0">
                <a:ln>
                  <a:noFill/>
                </a:ln>
                <a:solidFill>
                  <a:srgbClr val="FD7714"/>
                </a:solidFill>
                <a:effectLst/>
                <a:uLnTx/>
                <a:uFillTx/>
                <a:latin typeface="Arial"/>
                <a:ea typeface="+mj-ea"/>
                <a:cs typeface="+mj-cs"/>
              </a:rPr>
            </a:br>
            <a:r>
              <a:rPr kumimoji="0" lang="fr-CA" sz="900" b="0" i="0" u="none" strike="noStrike" kern="1200" cap="none" spc="0" normalizeH="0" baseline="0" noProof="0">
                <a:ln>
                  <a:noFill/>
                </a:ln>
                <a:solidFill>
                  <a:srgbClr val="FFFFFF">
                    <a:lumMod val="50000"/>
                  </a:srgbClr>
                </a:solidFill>
                <a:effectLst/>
                <a:uLnTx/>
                <a:uFillTx/>
                <a:latin typeface="Arial"/>
                <a:ea typeface="+mj-ea"/>
                <a:cs typeface="+mj-cs"/>
              </a:rPr>
              <a:t>Permet de calculer les coûts des produits du GTN, d’effectuer des analyses de pérennité, de rationalisation, </a:t>
            </a:r>
            <a:r>
              <a:rPr kumimoji="0" lang="fr-CA" sz="900" b="0" i="0" u="none" strike="noStrike" kern="1200" cap="none" spc="0" normalizeH="0" baseline="0" noProof="0" err="1">
                <a:ln>
                  <a:noFill/>
                </a:ln>
                <a:solidFill>
                  <a:srgbClr val="FFFFFF">
                    <a:lumMod val="50000"/>
                  </a:srgbClr>
                </a:solidFill>
                <a:effectLst/>
                <a:uLnTx/>
                <a:uFillTx/>
                <a:latin typeface="Arial"/>
                <a:ea typeface="+mj-ea"/>
                <a:cs typeface="+mj-cs"/>
              </a:rPr>
              <a:t>etc</a:t>
            </a:r>
            <a:endParaRPr kumimoji="0" lang="fr-CA" sz="400" b="0" i="0" u="none" strike="noStrike" kern="1200" cap="none" spc="0" normalizeH="0" baseline="0" noProof="0">
              <a:ln>
                <a:noFill/>
              </a:ln>
              <a:solidFill>
                <a:srgbClr val="FFFFFF">
                  <a:lumMod val="50000"/>
                </a:srgbClr>
              </a:solidFill>
              <a:effectLst/>
              <a:uLnTx/>
              <a:uFillTx/>
              <a:latin typeface="Arial"/>
              <a:ea typeface="+mj-ea"/>
              <a:cs typeface="+mj-cs"/>
            </a:endParaRPr>
          </a:p>
        </p:txBody>
      </p:sp>
      <p:sp>
        <p:nvSpPr>
          <p:cNvPr id="93" name="Rectangle 92">
            <a:extLst>
              <a:ext uri="{FF2B5EF4-FFF2-40B4-BE49-F238E27FC236}">
                <a16:creationId xmlns:a16="http://schemas.microsoft.com/office/drawing/2014/main" id="{A1801796-8A93-7165-E7A7-025AF87E0F26}"/>
              </a:ext>
            </a:extLst>
          </p:cNvPr>
          <p:cNvSpPr/>
          <p:nvPr/>
        </p:nvSpPr>
        <p:spPr>
          <a:xfrm>
            <a:off x="5363271" y="1792664"/>
            <a:ext cx="971407" cy="564023"/>
          </a:xfrm>
          <a:prstGeom prst="rect">
            <a:avLst/>
          </a:prstGeom>
          <a:solidFill>
            <a:schemeClr val="bg1">
              <a:lumMod val="95000"/>
            </a:schemeClr>
          </a:solidFill>
          <a:ln>
            <a:solidFill>
              <a:schemeClr val="accent6"/>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0F096C"/>
                </a:solidFill>
                <a:effectLst/>
                <a:uLnTx/>
                <a:uFillTx/>
                <a:latin typeface="Arial"/>
                <a:ea typeface="+mn-ea"/>
                <a:cs typeface="+mn-cs"/>
              </a:rPr>
              <a:t>Vue par </a:t>
            </a:r>
            <a:r>
              <a:rPr kumimoji="0" lang="fr-CA" sz="1100" b="1" i="0" u="none" strike="noStrike" kern="1200" cap="none" spc="0" normalizeH="0" baseline="0" noProof="0">
                <a:ln>
                  <a:noFill/>
                </a:ln>
                <a:solidFill>
                  <a:srgbClr val="0F096C"/>
                </a:solidFill>
                <a:effectLst/>
                <a:uLnTx/>
                <a:uFillTx/>
                <a:latin typeface="Arial"/>
                <a:ea typeface="+mn-ea"/>
                <a:cs typeface="+mn-cs"/>
              </a:rPr>
              <a:t>Groupe Promoteur</a:t>
            </a:r>
          </a:p>
        </p:txBody>
      </p:sp>
      <p:sp>
        <p:nvSpPr>
          <p:cNvPr id="96" name="Rectangle 95">
            <a:extLst>
              <a:ext uri="{FF2B5EF4-FFF2-40B4-BE49-F238E27FC236}">
                <a16:creationId xmlns:a16="http://schemas.microsoft.com/office/drawing/2014/main" id="{793D4552-B1E2-F006-392F-8603595CCA69}"/>
              </a:ext>
            </a:extLst>
          </p:cNvPr>
          <p:cNvSpPr/>
          <p:nvPr/>
        </p:nvSpPr>
        <p:spPr>
          <a:xfrm>
            <a:off x="6455311" y="1794920"/>
            <a:ext cx="998621" cy="564023"/>
          </a:xfrm>
          <a:prstGeom prst="rect">
            <a:avLst/>
          </a:prstGeom>
          <a:solidFill>
            <a:schemeClr val="bg1">
              <a:lumMod val="95000"/>
            </a:schemeClr>
          </a:solidFill>
          <a:ln>
            <a:solidFill>
              <a:schemeClr val="accent6"/>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0F096C"/>
                </a:solidFill>
                <a:effectLst/>
                <a:uLnTx/>
                <a:uFillTx/>
                <a:latin typeface="Arial"/>
                <a:ea typeface="+mn-ea"/>
                <a:cs typeface="+mn-cs"/>
              </a:rPr>
              <a:t>Vue par </a:t>
            </a:r>
            <a:r>
              <a:rPr kumimoji="0" lang="fr-CA" sz="1100" b="1" i="0" u="none" strike="noStrike" kern="1200" cap="none" spc="0" normalizeH="0" baseline="0" noProof="0" err="1">
                <a:ln>
                  <a:noFill/>
                </a:ln>
                <a:solidFill>
                  <a:srgbClr val="0F096C"/>
                </a:solidFill>
                <a:effectLst/>
                <a:uLnTx/>
                <a:uFillTx/>
                <a:latin typeface="Arial"/>
                <a:ea typeface="+mn-ea"/>
                <a:cs typeface="+mn-cs"/>
              </a:rPr>
              <a:t>Dir</a:t>
            </a:r>
            <a:r>
              <a:rPr kumimoji="0" lang="fr-CA" sz="1100" b="1" i="0" u="none" strike="noStrike" kern="1200" cap="none" spc="0" normalizeH="0" baseline="0" noProof="0">
                <a:ln>
                  <a:noFill/>
                </a:ln>
                <a:solidFill>
                  <a:srgbClr val="0F096C"/>
                </a:solidFill>
                <a:effectLst/>
                <a:uLnTx/>
                <a:uFillTx/>
                <a:latin typeface="Arial"/>
                <a:ea typeface="+mn-ea"/>
                <a:cs typeface="+mn-cs"/>
              </a:rPr>
              <a:t>/DP produit GTN</a:t>
            </a:r>
          </a:p>
        </p:txBody>
      </p:sp>
      <p:cxnSp>
        <p:nvCxnSpPr>
          <p:cNvPr id="109" name="Connecteur droit avec flèche 108">
            <a:extLst>
              <a:ext uri="{FF2B5EF4-FFF2-40B4-BE49-F238E27FC236}">
                <a16:creationId xmlns:a16="http://schemas.microsoft.com/office/drawing/2014/main" id="{95AB1E97-4103-6DF8-7619-740CE6B81337}"/>
              </a:ext>
            </a:extLst>
          </p:cNvPr>
          <p:cNvCxnSpPr>
            <a:cxnSpLocks/>
          </p:cNvCxnSpPr>
          <p:nvPr/>
        </p:nvCxnSpPr>
        <p:spPr>
          <a:xfrm>
            <a:off x="2710549" y="4553559"/>
            <a:ext cx="26333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Espace réservé du texte 3">
            <a:extLst>
              <a:ext uri="{FF2B5EF4-FFF2-40B4-BE49-F238E27FC236}">
                <a16:creationId xmlns:a16="http://schemas.microsoft.com/office/drawing/2014/main" id="{56CFC10C-B3A4-66E8-3845-FBDC165B2FD4}"/>
              </a:ext>
            </a:extLst>
          </p:cNvPr>
          <p:cNvSpPr txBox="1">
            <a:spLocks/>
          </p:cNvSpPr>
          <p:nvPr>
            <p:custDataLst>
              <p:tags r:id="rId4"/>
            </p:custDataLst>
          </p:nvPr>
        </p:nvSpPr>
        <p:spPr>
          <a:xfrm>
            <a:off x="3614341" y="4372822"/>
            <a:ext cx="1039566" cy="338084"/>
          </a:xfrm>
          <a:prstGeom prst="rect">
            <a:avLst/>
          </a:prstGeom>
          <a:solidFill>
            <a:schemeClr val="bg1"/>
          </a:solidFill>
          <a:ln w="9525">
            <a:solidFill>
              <a:schemeClr val="tx1"/>
            </a:solidFill>
            <a:prstDash val="sysDash"/>
          </a:ln>
        </p:spPr>
        <p:txBody>
          <a:bodyPr vert="horz" lIns="0" tIns="0" rIns="0" bIns="0" rtlCol="0" anchor="t">
            <a:noAutofit/>
          </a:bodyPr>
          <a:lstStyle>
            <a:lvl1pPr marL="0" indent="0" algn="l" defTabSz="914217" rtl="0" eaLnBrk="1" latinLnBrk="0" hangingPunct="1">
              <a:lnSpc>
                <a:spcPct val="100000"/>
              </a:lnSpc>
              <a:spcBef>
                <a:spcPts val="1800"/>
              </a:spcBef>
              <a:buFont typeface="Arial" panose="020B0604020202020204" pitchFamily="34" charset="0"/>
              <a:buNone/>
              <a:defRPr sz="2000" b="1" kern="1200">
                <a:solidFill>
                  <a:schemeClr val="accent2"/>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600" kern="1200">
                <a:solidFill>
                  <a:schemeClr val="tx2"/>
                </a:solidFill>
                <a:latin typeface="+mn-lt"/>
                <a:ea typeface="+mn-ea"/>
                <a:cs typeface="+mn-cs"/>
              </a:defRPr>
            </a:lvl2pPr>
            <a:lvl3pPr marL="228554" indent="-228554" algn="l" defTabSz="914217" rtl="0" eaLnBrk="1" latinLnBrk="0" hangingPunct="1">
              <a:lnSpc>
                <a:spcPct val="100000"/>
              </a:lnSpc>
              <a:spcBef>
                <a:spcPts val="1000"/>
              </a:spcBef>
              <a:buFont typeface="Arial" panose="020B0604020202020204" pitchFamily="34" charset="0"/>
              <a:buChar char="•"/>
              <a:defRPr sz="1600" kern="1200">
                <a:solidFill>
                  <a:schemeClr val="tx2"/>
                </a:solidFill>
                <a:latin typeface="+mn-lt"/>
                <a:ea typeface="+mn-ea"/>
                <a:cs typeface="+mn-cs"/>
              </a:defRPr>
            </a:lvl3pPr>
            <a:lvl4pPr marL="444411" indent="-177764" algn="l" defTabSz="914217"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0" indent="0" algn="l" defTabSz="914217" rtl="0" eaLnBrk="1" latinLnBrk="0" hangingPunct="1">
              <a:lnSpc>
                <a:spcPct val="100000"/>
              </a:lnSpc>
              <a:spcBef>
                <a:spcPts val="1200"/>
              </a:spcBef>
              <a:buFont typeface="Arial" panose="020B0604020202020204" pitchFamily="34" charset="0"/>
              <a:buNone/>
              <a:defRPr sz="1200" i="1" kern="1200">
                <a:solidFill>
                  <a:schemeClr val="tx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br>
              <a:rPr kumimoji="0" lang="fr-CA" sz="100" b="1" i="0" u="none" strike="noStrike" kern="1200" cap="none" spc="0" normalizeH="0" baseline="0" noProof="0" dirty="0">
                <a:ln>
                  <a:noFill/>
                </a:ln>
                <a:solidFill>
                  <a:srgbClr val="1224B8"/>
                </a:solidFill>
                <a:effectLst/>
                <a:uLnTx/>
                <a:uFillTx/>
                <a:latin typeface="Arial"/>
                <a:ea typeface="+mn-ea"/>
                <a:cs typeface="+mn-cs"/>
              </a:rPr>
            </a:br>
            <a:r>
              <a:rPr kumimoji="0" lang="fr-CA" sz="900" b="1" i="0" u="none" strike="noStrike" kern="1200" cap="none" spc="0" normalizeH="0" baseline="0" noProof="0" dirty="0">
                <a:ln>
                  <a:noFill/>
                </a:ln>
                <a:solidFill>
                  <a:srgbClr val="1224B8"/>
                </a:solidFill>
                <a:effectLst/>
                <a:uLnTx/>
                <a:uFillTx/>
                <a:latin typeface="Arial"/>
                <a:ea typeface="+mn-ea"/>
                <a:cs typeface="+mn-cs"/>
              </a:rPr>
              <a:t>Regroupement de Produits</a:t>
            </a:r>
          </a:p>
        </p:txBody>
      </p:sp>
      <p:pic>
        <p:nvPicPr>
          <p:cNvPr id="116" name="Image 115">
            <a:extLst>
              <a:ext uri="{FF2B5EF4-FFF2-40B4-BE49-F238E27FC236}">
                <a16:creationId xmlns:a16="http://schemas.microsoft.com/office/drawing/2014/main" id="{AED3BF74-7926-81C6-E606-8E3ACF623EB3}"/>
              </a:ext>
            </a:extLst>
          </p:cNvPr>
          <p:cNvPicPr>
            <a:picLocks noChangeAspect="1"/>
          </p:cNvPicPr>
          <p:nvPr/>
        </p:nvPicPr>
        <p:blipFill rotWithShape="1">
          <a:blip r:embed="rId12"/>
          <a:srcRect r="20904"/>
          <a:stretch/>
        </p:blipFill>
        <p:spPr>
          <a:xfrm>
            <a:off x="9279307" y="4089484"/>
            <a:ext cx="2249424" cy="1757969"/>
          </a:xfrm>
          <a:prstGeom prst="rect">
            <a:avLst/>
          </a:prstGeom>
        </p:spPr>
      </p:pic>
      <p:sp>
        <p:nvSpPr>
          <p:cNvPr id="117" name="Titre 1">
            <a:extLst>
              <a:ext uri="{FF2B5EF4-FFF2-40B4-BE49-F238E27FC236}">
                <a16:creationId xmlns:a16="http://schemas.microsoft.com/office/drawing/2014/main" id="{EF286E4E-642D-933A-C6E5-7A494433B970}"/>
              </a:ext>
            </a:extLst>
          </p:cNvPr>
          <p:cNvSpPr txBox="1">
            <a:spLocks/>
          </p:cNvSpPr>
          <p:nvPr/>
        </p:nvSpPr>
        <p:spPr>
          <a:xfrm>
            <a:off x="9092664" y="1198630"/>
            <a:ext cx="2249424" cy="400110"/>
          </a:xfrm>
          <a:prstGeom prst="rect">
            <a:avLst/>
          </a:prstGeom>
          <a:noFill/>
        </p:spPr>
        <p:txBody>
          <a:bodyPr wrap="square" rtlCol="0">
            <a:spAutoFit/>
          </a:bodyPr>
          <a:lstStyle>
            <a:defPPr>
              <a:defRPr lang="fr-FR"/>
            </a:defPPr>
            <a:lvl1pPr algn="ctr">
              <a:defRPr sz="10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00000"/>
                </a:solidFill>
                <a:effectLst/>
                <a:uLnTx/>
                <a:uFillTx/>
                <a:latin typeface="Arial"/>
                <a:ea typeface="+mn-ea"/>
                <a:cs typeface="+mn-cs"/>
              </a:rPr>
              <a:t>Structure de découpage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00000"/>
                </a:solidFill>
                <a:effectLst/>
                <a:uLnTx/>
                <a:uFillTx/>
                <a:latin typeface="Arial"/>
                <a:ea typeface="+mn-ea"/>
                <a:cs typeface="+mn-cs"/>
              </a:rPr>
              <a:t>(Carnet de produits)</a:t>
            </a:r>
          </a:p>
        </p:txBody>
      </p:sp>
      <p:cxnSp>
        <p:nvCxnSpPr>
          <p:cNvPr id="122" name="Connecteur : en angle 121">
            <a:extLst>
              <a:ext uri="{FF2B5EF4-FFF2-40B4-BE49-F238E27FC236}">
                <a16:creationId xmlns:a16="http://schemas.microsoft.com/office/drawing/2014/main" id="{435991FC-DC3E-0935-9FF0-523B9EF4B859}"/>
              </a:ext>
            </a:extLst>
          </p:cNvPr>
          <p:cNvCxnSpPr>
            <a:cxnSpLocks/>
            <a:stCxn id="74" idx="3"/>
          </p:cNvCxnSpPr>
          <p:nvPr/>
        </p:nvCxnSpPr>
        <p:spPr>
          <a:xfrm flipV="1">
            <a:off x="7372881" y="4522256"/>
            <a:ext cx="1235634" cy="106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B8538E3A-0AFC-6DC9-0D24-7BD9201AC882}"/>
              </a:ext>
            </a:extLst>
          </p:cNvPr>
          <p:cNvCxnSpPr>
            <a:cxnSpLocks/>
          </p:cNvCxnSpPr>
          <p:nvPr>
            <p:custDataLst>
              <p:tags r:id="rId5"/>
            </p:custDataLst>
          </p:nvPr>
        </p:nvCxnSpPr>
        <p:spPr>
          <a:xfrm>
            <a:off x="621616" y="1582698"/>
            <a:ext cx="2701025" cy="0"/>
          </a:xfrm>
          <a:prstGeom prst="line">
            <a:avLst/>
          </a:prstGeom>
          <a:ln>
            <a:solidFill>
              <a:schemeClr val="bg1">
                <a:lumMod val="65000"/>
              </a:schemeClr>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13" name="Connecteur droit 12">
            <a:extLst>
              <a:ext uri="{FF2B5EF4-FFF2-40B4-BE49-F238E27FC236}">
                <a16:creationId xmlns:a16="http://schemas.microsoft.com/office/drawing/2014/main" id="{AE464BB5-C7A2-A61A-A4B4-49B7EAF4A275}"/>
              </a:ext>
            </a:extLst>
          </p:cNvPr>
          <p:cNvCxnSpPr>
            <a:cxnSpLocks/>
          </p:cNvCxnSpPr>
          <p:nvPr>
            <p:custDataLst>
              <p:tags r:id="rId6"/>
            </p:custDataLst>
          </p:nvPr>
        </p:nvCxnSpPr>
        <p:spPr>
          <a:xfrm>
            <a:off x="5060057" y="1582698"/>
            <a:ext cx="2770415" cy="0"/>
          </a:xfrm>
          <a:prstGeom prst="line">
            <a:avLst/>
          </a:prstGeom>
          <a:ln>
            <a:solidFill>
              <a:schemeClr val="bg1">
                <a:lumMod val="65000"/>
              </a:schemeClr>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16" name="Connecteur droit 15">
            <a:extLst>
              <a:ext uri="{FF2B5EF4-FFF2-40B4-BE49-F238E27FC236}">
                <a16:creationId xmlns:a16="http://schemas.microsoft.com/office/drawing/2014/main" id="{2D74B324-0136-8957-C654-3B82F24E9BA0}"/>
              </a:ext>
            </a:extLst>
          </p:cNvPr>
          <p:cNvCxnSpPr>
            <a:cxnSpLocks/>
          </p:cNvCxnSpPr>
          <p:nvPr>
            <p:custDataLst>
              <p:tags r:id="rId7"/>
            </p:custDataLst>
          </p:nvPr>
        </p:nvCxnSpPr>
        <p:spPr>
          <a:xfrm>
            <a:off x="8889251" y="1582698"/>
            <a:ext cx="2558467" cy="0"/>
          </a:xfrm>
          <a:prstGeom prst="line">
            <a:avLst/>
          </a:prstGeom>
          <a:ln>
            <a:solidFill>
              <a:schemeClr val="bg1">
                <a:lumMod val="65000"/>
              </a:schemeClr>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sp>
        <p:nvSpPr>
          <p:cNvPr id="22" name="ZoneTexte 21">
            <a:extLst>
              <a:ext uri="{FF2B5EF4-FFF2-40B4-BE49-F238E27FC236}">
                <a16:creationId xmlns:a16="http://schemas.microsoft.com/office/drawing/2014/main" id="{684E1A9D-AA0F-8F66-3837-7F9F38180786}"/>
              </a:ext>
            </a:extLst>
          </p:cNvPr>
          <p:cNvSpPr txBox="1"/>
          <p:nvPr/>
        </p:nvSpPr>
        <p:spPr>
          <a:xfrm>
            <a:off x="8700908" y="4392043"/>
            <a:ext cx="1225015" cy="2616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100" b="1" i="0" u="none" strike="noStrike" kern="1200" cap="none" spc="0" normalizeH="0" baseline="0" noProof="0">
                <a:ln>
                  <a:noFill/>
                </a:ln>
                <a:solidFill>
                  <a:srgbClr val="000000"/>
                </a:solidFill>
                <a:effectLst/>
                <a:uLnTx/>
                <a:uFillTx/>
                <a:latin typeface="Arial"/>
                <a:ea typeface="+mn-ea"/>
                <a:cs typeface="+mn-cs"/>
              </a:rPr>
              <a:t>Feuille de route</a:t>
            </a:r>
          </a:p>
        </p:txBody>
      </p:sp>
      <p:sp>
        <p:nvSpPr>
          <p:cNvPr id="6" name="Rectangle 5">
            <a:extLst>
              <a:ext uri="{FF2B5EF4-FFF2-40B4-BE49-F238E27FC236}">
                <a16:creationId xmlns:a16="http://schemas.microsoft.com/office/drawing/2014/main" id="{BFC97E65-503C-ADD8-A947-3E9908D6171F}"/>
              </a:ext>
            </a:extLst>
          </p:cNvPr>
          <p:cNvSpPr/>
          <p:nvPr/>
        </p:nvSpPr>
        <p:spPr>
          <a:xfrm>
            <a:off x="1143999" y="3378459"/>
            <a:ext cx="1589518" cy="438097"/>
          </a:xfrm>
          <a:prstGeom prst="rect">
            <a:avLst/>
          </a:prstGeom>
          <a:solidFill>
            <a:schemeClr val="bg1">
              <a:lumMod val="95000"/>
            </a:schemeClr>
          </a:solidFill>
          <a:ln>
            <a:solidFill>
              <a:schemeClr val="accent6"/>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dirty="0">
                <a:ln>
                  <a:noFill/>
                </a:ln>
                <a:solidFill>
                  <a:srgbClr val="0F096C"/>
                </a:solidFill>
                <a:effectLst/>
                <a:uLnTx/>
                <a:uFillTx/>
                <a:latin typeface="Arial"/>
                <a:ea typeface="+mn-ea"/>
                <a:cs typeface="+mn-cs"/>
              </a:rPr>
              <a:t>Capacité d'affaires ou numérique N2 *</a:t>
            </a:r>
            <a:endParaRPr kumimoji="0" lang="fr-FR" sz="1800" b="0" i="0" u="none" strike="noStrike" kern="1200" cap="none" spc="0" normalizeH="0" baseline="0" noProof="0" dirty="0">
              <a:ln>
                <a:noFill/>
              </a:ln>
              <a:solidFill>
                <a:srgbClr val="0F096C"/>
              </a:solidFill>
              <a:effectLst/>
              <a:uLnTx/>
              <a:uFillTx/>
              <a:latin typeface="Arial"/>
              <a:ea typeface="+mn-ea"/>
              <a:cs typeface="Arial"/>
            </a:endParaRPr>
          </a:p>
        </p:txBody>
      </p:sp>
      <p:sp>
        <p:nvSpPr>
          <p:cNvPr id="7" name="Flèche : droite 6">
            <a:extLst>
              <a:ext uri="{FF2B5EF4-FFF2-40B4-BE49-F238E27FC236}">
                <a16:creationId xmlns:a16="http://schemas.microsoft.com/office/drawing/2014/main" id="{C169A485-49E3-41F2-CA5E-124D7D8FBDA1}"/>
              </a:ext>
            </a:extLst>
          </p:cNvPr>
          <p:cNvSpPr/>
          <p:nvPr/>
        </p:nvSpPr>
        <p:spPr>
          <a:xfrm rot="16200000">
            <a:off x="1733084" y="2976796"/>
            <a:ext cx="357538" cy="288286"/>
          </a:xfrm>
          <a:prstGeom prst="rightArrow">
            <a:avLst/>
          </a:prstGeom>
          <a:solidFill>
            <a:schemeClr val="bg1">
              <a:lumMod val="95000"/>
            </a:schemeClr>
          </a:solidFill>
          <a:ln>
            <a:solidFill>
              <a:schemeClr val="accent6"/>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100" b="0" i="0" u="none" strike="noStrike" kern="1200" cap="none" spc="0" normalizeH="0" baseline="0" noProof="0">
              <a:ln>
                <a:noFill/>
              </a:ln>
              <a:solidFill>
                <a:srgbClr val="0F096C"/>
              </a:solidFill>
              <a:effectLst/>
              <a:uLnTx/>
              <a:uFillTx/>
              <a:latin typeface="Arial"/>
              <a:ea typeface="+mn-ea"/>
              <a:cs typeface="+mn-cs"/>
            </a:endParaRPr>
          </a:p>
        </p:txBody>
      </p:sp>
      <p:sp>
        <p:nvSpPr>
          <p:cNvPr id="8" name="ZoneTexte 7">
            <a:extLst>
              <a:ext uri="{FF2B5EF4-FFF2-40B4-BE49-F238E27FC236}">
                <a16:creationId xmlns:a16="http://schemas.microsoft.com/office/drawing/2014/main" id="{D3C98D34-08D7-21E8-4511-FAE54E0E29C1}"/>
              </a:ext>
            </a:extLst>
          </p:cNvPr>
          <p:cNvSpPr txBox="1"/>
          <p:nvPr/>
        </p:nvSpPr>
        <p:spPr>
          <a:xfrm>
            <a:off x="4825803" y="2670252"/>
            <a:ext cx="608190" cy="507831"/>
          </a:xfrm>
          <a:prstGeom prst="rect">
            <a:avLst/>
          </a:prstGeom>
          <a:solidFill>
            <a:schemeClr val="bg1"/>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1" i="0" u="none" strike="noStrike" kern="1200" cap="none" spc="0" normalizeH="0" baseline="0" noProof="0">
                <a:ln>
                  <a:noFill/>
                </a:ln>
                <a:solidFill>
                  <a:srgbClr val="000000"/>
                </a:solidFill>
                <a:effectLst/>
                <a:uLnTx/>
                <a:uFillTx/>
                <a:latin typeface="Arial"/>
                <a:ea typeface="+mn-ea"/>
                <a:cs typeface="+mn-cs"/>
              </a:rPr>
              <a:t>Cible moyen terme</a:t>
            </a:r>
            <a:endParaRPr kumimoji="0" lang="fr-CA" sz="900" b="0" i="0" u="none" strike="noStrike" kern="1200" cap="none" spc="0" normalizeH="0" baseline="0" noProof="0">
              <a:ln>
                <a:noFill/>
              </a:ln>
              <a:solidFill>
                <a:srgbClr val="000000"/>
              </a:solidFill>
              <a:effectLst/>
              <a:uLnTx/>
              <a:uFillTx/>
              <a:latin typeface="Arial"/>
              <a:ea typeface="+mn-ea"/>
              <a:cs typeface="+mn-cs"/>
            </a:endParaRPr>
          </a:p>
        </p:txBody>
      </p:sp>
      <p:sp>
        <p:nvSpPr>
          <p:cNvPr id="17" name="Flèche : droite 16">
            <a:extLst>
              <a:ext uri="{FF2B5EF4-FFF2-40B4-BE49-F238E27FC236}">
                <a16:creationId xmlns:a16="http://schemas.microsoft.com/office/drawing/2014/main" id="{476247E8-B70A-A271-35CA-331F37AB1AD9}"/>
              </a:ext>
            </a:extLst>
          </p:cNvPr>
          <p:cNvSpPr/>
          <p:nvPr/>
        </p:nvSpPr>
        <p:spPr>
          <a:xfrm rot="5400000">
            <a:off x="6208678" y="4877203"/>
            <a:ext cx="252000" cy="252000"/>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400" b="0" i="0" u="none" strike="noStrike" kern="1200" cap="none" spc="0" normalizeH="0" baseline="0" noProof="0">
              <a:ln>
                <a:noFill/>
              </a:ln>
              <a:solidFill>
                <a:srgbClr val="FFFFFF"/>
              </a:solidFill>
              <a:effectLst/>
              <a:uLnTx/>
              <a:uFillTx/>
              <a:latin typeface="Arial"/>
              <a:ea typeface="+mn-ea"/>
              <a:cs typeface="+mn-cs"/>
            </a:endParaRPr>
          </a:p>
        </p:txBody>
      </p:sp>
      <p:sp>
        <p:nvSpPr>
          <p:cNvPr id="23" name="ZoneTexte 22">
            <a:extLst>
              <a:ext uri="{FF2B5EF4-FFF2-40B4-BE49-F238E27FC236}">
                <a16:creationId xmlns:a16="http://schemas.microsoft.com/office/drawing/2014/main" id="{CF71C6EF-EC41-FCCA-914A-4AB102D0ADE5}"/>
              </a:ext>
            </a:extLst>
          </p:cNvPr>
          <p:cNvSpPr txBox="1"/>
          <p:nvPr/>
        </p:nvSpPr>
        <p:spPr>
          <a:xfrm>
            <a:off x="7869590" y="5913726"/>
            <a:ext cx="2804160"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a:ln>
                  <a:noFill/>
                </a:ln>
                <a:solidFill>
                  <a:srgbClr val="000000"/>
                </a:solidFill>
                <a:effectLst/>
                <a:uLnTx/>
                <a:uFillTx/>
                <a:latin typeface="Arial"/>
                <a:ea typeface="+mn-ea"/>
                <a:cs typeface="Arial"/>
              </a:rPr>
              <a:t>* Provient du Modèle de Capacités</a:t>
            </a:r>
            <a:endParaRPr kumimoji="0" lang="fr-FR" sz="1100" b="0" i="0" u="none" strike="noStrike" kern="1200" cap="none" spc="0" normalizeH="0" baseline="0" noProof="0">
              <a:ln>
                <a:noFill/>
              </a:ln>
              <a:solidFill>
                <a:srgbClr val="000000"/>
              </a:solidFill>
              <a:effectLst/>
              <a:uLnTx/>
              <a:uFillTx/>
              <a:latin typeface="Arial"/>
              <a:ea typeface="+mn-ea"/>
              <a:cs typeface="Arial"/>
            </a:endParaRPr>
          </a:p>
        </p:txBody>
      </p:sp>
      <p:sp>
        <p:nvSpPr>
          <p:cNvPr id="27" name="Rectangle 26">
            <a:extLst>
              <a:ext uri="{FF2B5EF4-FFF2-40B4-BE49-F238E27FC236}">
                <a16:creationId xmlns:a16="http://schemas.microsoft.com/office/drawing/2014/main" id="{156D49B1-0755-2807-CD67-EBE476CAB4E1}"/>
              </a:ext>
            </a:extLst>
          </p:cNvPr>
          <p:cNvSpPr/>
          <p:nvPr/>
        </p:nvSpPr>
        <p:spPr>
          <a:xfrm>
            <a:off x="5022333" y="5192861"/>
            <a:ext cx="2804160" cy="38998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sp>
        <p:nvSpPr>
          <p:cNvPr id="28" name="Organigramme : Multidocument 27">
            <a:extLst>
              <a:ext uri="{FF2B5EF4-FFF2-40B4-BE49-F238E27FC236}">
                <a16:creationId xmlns:a16="http://schemas.microsoft.com/office/drawing/2014/main" id="{1649F631-5FF9-043C-3D5A-6EFF01B38969}"/>
              </a:ext>
            </a:extLst>
          </p:cNvPr>
          <p:cNvSpPr/>
          <p:nvPr/>
        </p:nvSpPr>
        <p:spPr>
          <a:xfrm>
            <a:off x="6409886" y="5252652"/>
            <a:ext cx="577399" cy="257530"/>
          </a:xfrm>
          <a:prstGeom prst="flowChartMultidocument">
            <a:avLst/>
          </a:prstGeom>
          <a:solidFill>
            <a:schemeClr val="bg1">
              <a:lumMod val="9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0" u="none" strike="noStrike" kern="1200" cap="none" spc="0" normalizeH="0" baseline="0" noProof="0">
                <a:ln>
                  <a:noFill/>
                </a:ln>
                <a:solidFill>
                  <a:srgbClr val="0F096C"/>
                </a:solidFill>
                <a:effectLst/>
                <a:uLnTx/>
                <a:uFillTx/>
                <a:latin typeface="Arial"/>
                <a:ea typeface="+mn-ea"/>
                <a:cs typeface="+mn-cs"/>
              </a:rPr>
              <a:t>PRJ</a:t>
            </a:r>
          </a:p>
        </p:txBody>
      </p:sp>
      <p:sp>
        <p:nvSpPr>
          <p:cNvPr id="31" name="ZoneTexte 30">
            <a:extLst>
              <a:ext uri="{FF2B5EF4-FFF2-40B4-BE49-F238E27FC236}">
                <a16:creationId xmlns:a16="http://schemas.microsoft.com/office/drawing/2014/main" id="{8B86F1EB-F6B5-E07F-21DB-7DC9BB9A425D}"/>
              </a:ext>
            </a:extLst>
          </p:cNvPr>
          <p:cNvSpPr txBox="1"/>
          <p:nvPr/>
        </p:nvSpPr>
        <p:spPr>
          <a:xfrm>
            <a:off x="4972426" y="5280111"/>
            <a:ext cx="76335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800" b="0" i="0" u="none" strike="noStrike" kern="1200" cap="none" spc="0" normalizeH="0" baseline="0" noProof="0">
                <a:ln>
                  <a:noFill/>
                </a:ln>
                <a:solidFill>
                  <a:srgbClr val="000000"/>
                </a:solidFill>
                <a:effectLst/>
                <a:uLnTx/>
                <a:uFillTx/>
                <a:latin typeface="Arial"/>
                <a:ea typeface="+mn-ea"/>
                <a:cs typeface="+mn-cs"/>
              </a:rPr>
              <a:t>Fin. Produits</a:t>
            </a:r>
          </a:p>
        </p:txBody>
      </p:sp>
      <p:sp>
        <p:nvSpPr>
          <p:cNvPr id="32" name="Rectangle 31">
            <a:extLst>
              <a:ext uri="{FF2B5EF4-FFF2-40B4-BE49-F238E27FC236}">
                <a16:creationId xmlns:a16="http://schemas.microsoft.com/office/drawing/2014/main" id="{C8F7492D-812D-70B8-4065-51E49556BA7F}"/>
              </a:ext>
            </a:extLst>
          </p:cNvPr>
          <p:cNvSpPr/>
          <p:nvPr/>
        </p:nvSpPr>
        <p:spPr>
          <a:xfrm>
            <a:off x="5022333" y="5653900"/>
            <a:ext cx="2804160" cy="38998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ZoneTexte 32">
            <a:extLst>
              <a:ext uri="{FF2B5EF4-FFF2-40B4-BE49-F238E27FC236}">
                <a16:creationId xmlns:a16="http://schemas.microsoft.com/office/drawing/2014/main" id="{068FAE14-D157-6C9C-F211-C65E40FEFF99}"/>
              </a:ext>
            </a:extLst>
          </p:cNvPr>
          <p:cNvSpPr txBox="1"/>
          <p:nvPr/>
        </p:nvSpPr>
        <p:spPr>
          <a:xfrm>
            <a:off x="4979236" y="5725647"/>
            <a:ext cx="71045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800" b="0" i="0" u="none" strike="noStrike" kern="1200" cap="none" spc="0" normalizeH="0" baseline="0" noProof="0">
                <a:ln>
                  <a:noFill/>
                </a:ln>
                <a:solidFill>
                  <a:srgbClr val="000000"/>
                </a:solidFill>
                <a:effectLst/>
                <a:uLnTx/>
                <a:uFillTx/>
                <a:latin typeface="Arial"/>
                <a:ea typeface="+mn-ea"/>
                <a:cs typeface="+mn-cs"/>
              </a:rPr>
              <a:t>Projet/MNA</a:t>
            </a:r>
          </a:p>
        </p:txBody>
      </p:sp>
      <p:sp>
        <p:nvSpPr>
          <p:cNvPr id="29" name="Organigramme : Multidocument 28">
            <a:extLst>
              <a:ext uri="{FF2B5EF4-FFF2-40B4-BE49-F238E27FC236}">
                <a16:creationId xmlns:a16="http://schemas.microsoft.com/office/drawing/2014/main" id="{D692907E-671D-2EB5-8B3A-B8F3B9441E11}"/>
              </a:ext>
            </a:extLst>
          </p:cNvPr>
          <p:cNvSpPr/>
          <p:nvPr/>
        </p:nvSpPr>
        <p:spPr>
          <a:xfrm>
            <a:off x="5968017" y="5713384"/>
            <a:ext cx="577399" cy="257530"/>
          </a:xfrm>
          <a:prstGeom prst="flowChartMultidocument">
            <a:avLst/>
          </a:prstGeom>
          <a:solidFill>
            <a:schemeClr val="bg1">
              <a:lumMod val="9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0" u="none" strike="noStrike" kern="1200" cap="none" spc="0" normalizeH="0" baseline="0" noProof="0">
                <a:ln>
                  <a:noFill/>
                </a:ln>
                <a:solidFill>
                  <a:srgbClr val="0F096C"/>
                </a:solidFill>
                <a:effectLst/>
                <a:uLnTx/>
                <a:uFillTx/>
                <a:latin typeface="Arial"/>
                <a:ea typeface="+mn-ea"/>
                <a:cs typeface="+mn-cs"/>
              </a:rPr>
              <a:t>PRJ</a:t>
            </a:r>
          </a:p>
        </p:txBody>
      </p:sp>
      <p:sp>
        <p:nvSpPr>
          <p:cNvPr id="30" name="Organigramme : Multidocument 29">
            <a:extLst>
              <a:ext uri="{FF2B5EF4-FFF2-40B4-BE49-F238E27FC236}">
                <a16:creationId xmlns:a16="http://schemas.microsoft.com/office/drawing/2014/main" id="{5EC29550-CA63-6623-EB29-DFE5BA9342D2}"/>
              </a:ext>
            </a:extLst>
          </p:cNvPr>
          <p:cNvSpPr/>
          <p:nvPr/>
        </p:nvSpPr>
        <p:spPr>
          <a:xfrm>
            <a:off x="6679753" y="5704604"/>
            <a:ext cx="577399" cy="257530"/>
          </a:xfrm>
          <a:prstGeom prst="flowChartMultidocument">
            <a:avLst/>
          </a:prstGeom>
          <a:solidFill>
            <a:schemeClr val="bg1">
              <a:lumMod val="9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0" u="none" strike="noStrike" kern="1200" cap="none" spc="0" normalizeH="0" baseline="0" noProof="0">
                <a:ln>
                  <a:noFill/>
                </a:ln>
                <a:solidFill>
                  <a:srgbClr val="0F096C"/>
                </a:solidFill>
                <a:effectLst/>
                <a:uLnTx/>
                <a:uFillTx/>
                <a:latin typeface="Arial"/>
                <a:ea typeface="+mn-ea"/>
                <a:cs typeface="+mn-cs"/>
              </a:rPr>
              <a:t>MNA</a:t>
            </a:r>
          </a:p>
        </p:txBody>
      </p:sp>
      <p:sp>
        <p:nvSpPr>
          <p:cNvPr id="34" name="Rectangle 33">
            <a:extLst>
              <a:ext uri="{FF2B5EF4-FFF2-40B4-BE49-F238E27FC236}">
                <a16:creationId xmlns:a16="http://schemas.microsoft.com/office/drawing/2014/main" id="{6E9756DD-CBA8-0023-7E7B-3078E02DE1D5}"/>
              </a:ext>
            </a:extLst>
          </p:cNvPr>
          <p:cNvSpPr/>
          <p:nvPr/>
        </p:nvSpPr>
        <p:spPr>
          <a:xfrm>
            <a:off x="5023496" y="6113781"/>
            <a:ext cx="2804160" cy="38998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ZoneTexte 34">
            <a:extLst>
              <a:ext uri="{FF2B5EF4-FFF2-40B4-BE49-F238E27FC236}">
                <a16:creationId xmlns:a16="http://schemas.microsoft.com/office/drawing/2014/main" id="{F0C957E9-34DF-355C-C74B-C9AC5586666F}"/>
              </a:ext>
            </a:extLst>
          </p:cNvPr>
          <p:cNvSpPr txBox="1"/>
          <p:nvPr/>
        </p:nvSpPr>
        <p:spPr>
          <a:xfrm>
            <a:off x="4998209" y="6158953"/>
            <a:ext cx="83067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800" b="0" i="0" u="none" strike="noStrike" kern="1200" cap="none" spc="0" normalizeH="0" baseline="0" noProof="0">
                <a:ln>
                  <a:noFill/>
                </a:ln>
                <a:solidFill>
                  <a:srgbClr val="000000"/>
                </a:solidFill>
                <a:effectLst/>
                <a:uLnTx/>
                <a:uFillTx/>
                <a:latin typeface="Arial"/>
                <a:ea typeface="+mn-ea"/>
                <a:cs typeface="+mn-cs"/>
              </a:rPr>
              <a:t>Programme **</a:t>
            </a:r>
          </a:p>
        </p:txBody>
      </p:sp>
      <p:sp>
        <p:nvSpPr>
          <p:cNvPr id="24" name="Organigramme : Multidocument 23">
            <a:extLst>
              <a:ext uri="{FF2B5EF4-FFF2-40B4-BE49-F238E27FC236}">
                <a16:creationId xmlns:a16="http://schemas.microsoft.com/office/drawing/2014/main" id="{EDA2B737-537C-9E97-8122-684113417FA3}"/>
              </a:ext>
            </a:extLst>
          </p:cNvPr>
          <p:cNvSpPr/>
          <p:nvPr/>
        </p:nvSpPr>
        <p:spPr>
          <a:xfrm>
            <a:off x="6382716" y="6193783"/>
            <a:ext cx="577399" cy="257530"/>
          </a:xfrm>
          <a:prstGeom prst="flowChartMultidocument">
            <a:avLst/>
          </a:prstGeom>
          <a:solidFill>
            <a:schemeClr val="bg1">
              <a:lumMod val="9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0" u="none" strike="noStrike" kern="1200" cap="none" spc="0" normalizeH="0" baseline="0" noProof="0" dirty="0">
                <a:ln>
                  <a:noFill/>
                </a:ln>
                <a:solidFill>
                  <a:srgbClr val="0F096C"/>
                </a:solidFill>
                <a:effectLst/>
                <a:uLnTx/>
                <a:uFillTx/>
                <a:latin typeface="Arial"/>
                <a:ea typeface="+mn-ea"/>
                <a:cs typeface="+mn-cs"/>
              </a:rPr>
              <a:t>PRJ</a:t>
            </a:r>
          </a:p>
        </p:txBody>
      </p:sp>
      <p:sp>
        <p:nvSpPr>
          <p:cNvPr id="36" name="ZoneTexte 35">
            <a:extLst>
              <a:ext uri="{FF2B5EF4-FFF2-40B4-BE49-F238E27FC236}">
                <a16:creationId xmlns:a16="http://schemas.microsoft.com/office/drawing/2014/main" id="{054443A1-7C0A-7580-324F-2CF77CB4E795}"/>
              </a:ext>
            </a:extLst>
          </p:cNvPr>
          <p:cNvSpPr txBox="1"/>
          <p:nvPr/>
        </p:nvSpPr>
        <p:spPr>
          <a:xfrm>
            <a:off x="7826973" y="6041441"/>
            <a:ext cx="3621226" cy="35394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700" b="0" i="0" u="none" strike="noStrike" kern="1200" cap="none" spc="0" normalizeH="0" baseline="0" noProof="0">
                <a:ln>
                  <a:noFill/>
                </a:ln>
                <a:solidFill>
                  <a:srgbClr val="000000"/>
                </a:solidFill>
                <a:effectLst/>
                <a:uLnTx/>
                <a:uFillTx/>
                <a:latin typeface="Arial"/>
                <a:ea typeface="+mn-ea"/>
                <a:cs typeface="+mn-cs"/>
              </a:rPr>
              <a:t>** Un programme peut contribuer à un ou plusieurs portfolios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700" b="0" i="0" u="none" strike="noStrike" kern="1200" cap="none" spc="0" normalizeH="0" baseline="0" noProof="0">
                <a:ln>
                  <a:noFill/>
                </a:ln>
                <a:solidFill>
                  <a:srgbClr val="000000"/>
                </a:solidFill>
                <a:effectLst/>
                <a:uLnTx/>
                <a:uFillTx/>
                <a:latin typeface="Arial"/>
                <a:ea typeface="+mn-ea"/>
                <a:cs typeface="+mn-cs"/>
              </a:rPr>
              <a:t>** Un programme peut être relié à un Portfolio Produit temporaire et dédié (ex: MSCR)</a:t>
            </a:r>
            <a:r>
              <a:rPr kumimoji="0" lang="fr-CA" sz="1000" b="0" i="0" u="none" strike="noStrike" kern="1200" cap="none" spc="0" normalizeH="0" baseline="0" noProof="0">
                <a:ln>
                  <a:noFill/>
                </a:ln>
                <a:solidFill>
                  <a:srgbClr val="000000"/>
                </a:solidFill>
                <a:effectLst/>
                <a:uLnTx/>
                <a:uFillTx/>
                <a:latin typeface="Arial"/>
                <a:ea typeface="+mn-ea"/>
                <a:cs typeface="+mn-cs"/>
              </a:rPr>
              <a:t> </a:t>
            </a:r>
            <a:endParaRPr kumimoji="0" lang="fr-CA" sz="1000" b="0" i="0" u="none" strike="noStrike" kern="1200" cap="none" spc="0" normalizeH="0" baseline="0" noProof="0">
              <a:ln>
                <a:noFill/>
              </a:ln>
              <a:solidFill>
                <a:srgbClr val="000000"/>
              </a:solidFill>
              <a:effectLst/>
              <a:uLnTx/>
              <a:uFillTx/>
              <a:latin typeface="Arial"/>
              <a:ea typeface="+mn-ea"/>
              <a:cs typeface="Arial"/>
            </a:endParaRPr>
          </a:p>
        </p:txBody>
      </p:sp>
      <p:sp>
        <p:nvSpPr>
          <p:cNvPr id="10" name="ZoneTexte 9">
            <a:extLst>
              <a:ext uri="{FF2B5EF4-FFF2-40B4-BE49-F238E27FC236}">
                <a16:creationId xmlns:a16="http://schemas.microsoft.com/office/drawing/2014/main" id="{A726B495-C40E-7243-1D90-4D4A21395ABD}"/>
              </a:ext>
            </a:extLst>
          </p:cNvPr>
          <p:cNvSpPr txBox="1"/>
          <p:nvPr/>
        </p:nvSpPr>
        <p:spPr>
          <a:xfrm>
            <a:off x="4007104" y="5603675"/>
            <a:ext cx="96520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srgbClr val="000000"/>
                </a:solidFill>
                <a:effectLst/>
                <a:uLnTx/>
                <a:uFillTx/>
                <a:latin typeface="Arial"/>
                <a:ea typeface="+mn-ea"/>
                <a:cs typeface="Arial"/>
              </a:rPr>
              <a:t>Modes de livraison et financement</a:t>
            </a:r>
            <a:endParaRPr kumimoji="0" lang="fr-FR" sz="1000" b="0" i="0" u="none" strike="noStrike" kern="1200" cap="none" spc="0" normalizeH="0" baseline="0" noProof="0">
              <a:ln>
                <a:noFill/>
              </a:ln>
              <a:solidFill>
                <a:srgbClr val="00000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0839E5F-776B-D4B8-BF9C-FA748D921CA4}"/>
              </a:ext>
            </a:extLst>
          </p:cNvPr>
          <p:cNvSpPr/>
          <p:nvPr/>
        </p:nvSpPr>
        <p:spPr>
          <a:xfrm>
            <a:off x="8700908" y="4279568"/>
            <a:ext cx="1225015" cy="4974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012675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5DAAB874-485D-93F2-0BBD-284871829E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7" imgW="384" imgH="384" progId="TCLayout.ActiveDocument.1">
                  <p:embed/>
                </p:oleObj>
              </mc:Choice>
              <mc:Fallback>
                <p:oleObj name="Diapositive think-cell" r:id="rId7" imgW="384" imgH="384" progId="TCLayout.ActiveDocument.1">
                  <p:embed/>
                  <p:pic>
                    <p:nvPicPr>
                      <p:cNvPr id="13" name="think-cell data - do not delete" hidden="1">
                        <a:extLst>
                          <a:ext uri="{FF2B5EF4-FFF2-40B4-BE49-F238E27FC236}">
                            <a16:creationId xmlns:a16="http://schemas.microsoft.com/office/drawing/2014/main" id="{5DAAB874-485D-93F2-0BBD-284871829E4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99569B04-70E6-CCA1-7750-9305C7ADCB89}"/>
              </a:ext>
            </a:extLst>
          </p:cNvPr>
          <p:cNvSpPr>
            <a:spLocks noGrp="1"/>
          </p:cNvSpPr>
          <p:nvPr>
            <p:ph type="title"/>
            <p:custDataLst>
              <p:tags r:id="rId2"/>
            </p:custDataLst>
          </p:nvPr>
        </p:nvSpPr>
        <p:spPr>
          <a:xfrm>
            <a:off x="430214" y="432526"/>
            <a:ext cx="11328400" cy="498483"/>
          </a:xfrm>
        </p:spPr>
        <p:txBody>
          <a:bodyPr vert="horz"/>
          <a:lstStyle/>
          <a:p>
            <a:r>
              <a:rPr lang="fr-CA" sz="3200"/>
              <a:t>Portfolio Produit </a:t>
            </a:r>
            <a:r>
              <a:rPr lang="fr-CA" sz="2800"/>
              <a:t>– Cas de figure</a:t>
            </a:r>
            <a:endParaRPr lang="fr-CA" sz="3200" b="0">
              <a:solidFill>
                <a:srgbClr val="FF0000"/>
              </a:solidFill>
            </a:endParaRPr>
          </a:p>
        </p:txBody>
      </p:sp>
      <p:sp>
        <p:nvSpPr>
          <p:cNvPr id="3" name="Espace réservé du texte 2">
            <a:extLst>
              <a:ext uri="{FF2B5EF4-FFF2-40B4-BE49-F238E27FC236}">
                <a16:creationId xmlns:a16="http://schemas.microsoft.com/office/drawing/2014/main" id="{1600BEE4-9194-27B2-CE50-FEB6AF2CE2B7}"/>
              </a:ext>
            </a:extLst>
          </p:cNvPr>
          <p:cNvSpPr>
            <a:spLocks noGrp="1"/>
          </p:cNvSpPr>
          <p:nvPr>
            <p:ph type="body" sz="quarter" idx="10"/>
            <p:custDataLst>
              <p:tags r:id="rId3"/>
            </p:custDataLst>
          </p:nvPr>
        </p:nvSpPr>
        <p:spPr>
          <a:xfrm>
            <a:off x="435531" y="1102958"/>
            <a:ext cx="9911669" cy="325486"/>
          </a:xfrm>
          <a:solidFill>
            <a:schemeClr val="bg1"/>
          </a:solidFill>
        </p:spPr>
        <p:txBody>
          <a:bodyPr vert="horz" lIns="0" tIns="0" rIns="0" bIns="0" rtlCol="0" anchor="t">
            <a:noAutofit/>
          </a:bodyPr>
          <a:lstStyle/>
          <a:p>
            <a:r>
              <a:rPr lang="fr-CA" sz="1600">
                <a:solidFill>
                  <a:schemeClr val="tx2"/>
                </a:solidFill>
                <a:cs typeface="Arial"/>
              </a:rPr>
              <a:t>Exemple 1: Regroupement dans un Portfolio Produit de produits de plusieurs Capacité d'affaires N2</a:t>
            </a:r>
          </a:p>
        </p:txBody>
      </p:sp>
      <p:sp>
        <p:nvSpPr>
          <p:cNvPr id="4" name="Espace réservé du texte 3">
            <a:extLst>
              <a:ext uri="{FF2B5EF4-FFF2-40B4-BE49-F238E27FC236}">
                <a16:creationId xmlns:a16="http://schemas.microsoft.com/office/drawing/2014/main" id="{B272F5B8-3106-32F3-5F34-66DBCC75C517}"/>
              </a:ext>
            </a:extLst>
          </p:cNvPr>
          <p:cNvSpPr>
            <a:spLocks noGrp="1"/>
          </p:cNvSpPr>
          <p:nvPr>
            <p:ph type="body" sz="quarter" idx="11"/>
            <p:custDataLst>
              <p:tags r:id="rId4"/>
            </p:custDataLst>
          </p:nvPr>
        </p:nvSpPr>
        <p:spPr>
          <a:xfrm>
            <a:off x="431801" y="241200"/>
            <a:ext cx="11326813" cy="184666"/>
          </a:xfrm>
        </p:spPr>
        <p:txBody>
          <a:bodyPr/>
          <a:lstStyle/>
          <a:p>
            <a:r>
              <a:rPr lang="fr-CA" sz="1200"/>
              <a:t>Financement des produits</a:t>
            </a:r>
          </a:p>
        </p:txBody>
      </p:sp>
      <p:sp>
        <p:nvSpPr>
          <p:cNvPr id="8" name="Espace réservé du texte 2">
            <a:extLst>
              <a:ext uri="{FF2B5EF4-FFF2-40B4-BE49-F238E27FC236}">
                <a16:creationId xmlns:a16="http://schemas.microsoft.com/office/drawing/2014/main" id="{8F0D2E4F-0751-9F3C-6082-3B187275D224}"/>
              </a:ext>
            </a:extLst>
          </p:cNvPr>
          <p:cNvSpPr txBox="1">
            <a:spLocks/>
          </p:cNvSpPr>
          <p:nvPr>
            <p:custDataLst>
              <p:tags r:id="rId5"/>
            </p:custDataLst>
          </p:nvPr>
        </p:nvSpPr>
        <p:spPr>
          <a:xfrm>
            <a:off x="442287" y="3890074"/>
            <a:ext cx="10640246" cy="325486"/>
          </a:xfrm>
          <a:prstGeom prst="rect">
            <a:avLst/>
          </a:prstGeom>
          <a:solidFill>
            <a:schemeClr val="bg1"/>
          </a:solidFill>
        </p:spPr>
        <p:txBody>
          <a:bodyPr vert="horz" lIns="0" tIns="0" rIns="0" bIns="0" rtlCol="0" anchor="t">
            <a:noAutofit/>
          </a:bodyPr>
          <a:lstStyle>
            <a:lvl1pPr marL="0" indent="0" algn="l" defTabSz="914217" rtl="0" eaLnBrk="1" latinLnBrk="0" hangingPunct="1">
              <a:lnSpc>
                <a:spcPct val="100000"/>
              </a:lnSpc>
              <a:spcBef>
                <a:spcPts val="1800"/>
              </a:spcBef>
              <a:buFont typeface="Arial" panose="020B0604020202020204" pitchFamily="34" charset="0"/>
              <a:buNone/>
              <a:defRPr sz="2000" b="1" kern="1200">
                <a:solidFill>
                  <a:schemeClr val="accent2"/>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600" kern="1200">
                <a:solidFill>
                  <a:schemeClr val="tx2"/>
                </a:solidFill>
                <a:latin typeface="+mn-lt"/>
                <a:ea typeface="+mn-ea"/>
                <a:cs typeface="+mn-cs"/>
              </a:defRPr>
            </a:lvl2pPr>
            <a:lvl3pPr marL="228554" indent="-228554" algn="l" defTabSz="914217" rtl="0" eaLnBrk="1" latinLnBrk="0" hangingPunct="1">
              <a:lnSpc>
                <a:spcPct val="100000"/>
              </a:lnSpc>
              <a:spcBef>
                <a:spcPts val="1000"/>
              </a:spcBef>
              <a:buFont typeface="Arial" panose="020B0604020202020204" pitchFamily="34" charset="0"/>
              <a:buChar char="•"/>
              <a:defRPr sz="1600" kern="1200">
                <a:solidFill>
                  <a:schemeClr val="tx2"/>
                </a:solidFill>
                <a:latin typeface="+mn-lt"/>
                <a:ea typeface="+mn-ea"/>
                <a:cs typeface="+mn-cs"/>
              </a:defRPr>
            </a:lvl3pPr>
            <a:lvl4pPr marL="444411" indent="-177764" algn="l" defTabSz="914217"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0" indent="0" algn="l" defTabSz="914217" rtl="0" eaLnBrk="1" latinLnBrk="0" hangingPunct="1">
              <a:lnSpc>
                <a:spcPct val="100000"/>
              </a:lnSpc>
              <a:spcBef>
                <a:spcPts val="1200"/>
              </a:spcBef>
              <a:buFont typeface="Arial" panose="020B0604020202020204" pitchFamily="34" charset="0"/>
              <a:buNone/>
              <a:defRPr sz="1200" i="1" kern="1200">
                <a:solidFill>
                  <a:schemeClr val="tx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CA" sz="1600" b="1" i="0" u="none" strike="noStrike" kern="1200" cap="none" spc="0" normalizeH="0" baseline="0" noProof="0">
                <a:ln>
                  <a:noFill/>
                </a:ln>
                <a:solidFill>
                  <a:srgbClr val="0F096C"/>
                </a:solidFill>
                <a:effectLst/>
                <a:uLnTx/>
                <a:uFillTx/>
                <a:latin typeface="Arial"/>
                <a:ea typeface="+mn-ea"/>
                <a:cs typeface="Arial"/>
              </a:rPr>
              <a:t>Exemple 2: Regroupement dans un Portfolio Produit de certains produits de plusieurs Capacités d'affaires N2</a:t>
            </a:r>
          </a:p>
        </p:txBody>
      </p:sp>
      <p:sp>
        <p:nvSpPr>
          <p:cNvPr id="7" name="Rectangle 6">
            <a:extLst>
              <a:ext uri="{FF2B5EF4-FFF2-40B4-BE49-F238E27FC236}">
                <a16:creationId xmlns:a16="http://schemas.microsoft.com/office/drawing/2014/main" id="{0A4376F0-8952-6468-08C7-3F483358AC8B}"/>
              </a:ext>
            </a:extLst>
          </p:cNvPr>
          <p:cNvSpPr/>
          <p:nvPr/>
        </p:nvSpPr>
        <p:spPr>
          <a:xfrm>
            <a:off x="2281565" y="4504041"/>
            <a:ext cx="1934307" cy="325487"/>
          </a:xfrm>
          <a:prstGeom prst="rec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mn-cs"/>
              </a:rPr>
              <a:t>INTERVENTIONS TERRAIN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N1</a:t>
            </a:r>
            <a:endParaRPr kumimoji="0" lang="fr-CA" sz="800" b="0" i="0" u="none" strike="noStrike" kern="1200" cap="none" spc="0" normalizeH="0" baseline="0" noProof="0">
              <a:ln>
                <a:noFill/>
              </a:ln>
              <a:solidFill>
                <a:srgbClr val="002060"/>
              </a:solidFill>
              <a:effectLst/>
              <a:uLnTx/>
              <a:uFillTx/>
              <a:latin typeface="Arial"/>
              <a:ea typeface="+mn-ea"/>
              <a:cs typeface="+mn-cs"/>
            </a:endParaRPr>
          </a:p>
        </p:txBody>
      </p:sp>
      <p:sp>
        <p:nvSpPr>
          <p:cNvPr id="6" name="Organigramme : Document 5">
            <a:extLst>
              <a:ext uri="{FF2B5EF4-FFF2-40B4-BE49-F238E27FC236}">
                <a16:creationId xmlns:a16="http://schemas.microsoft.com/office/drawing/2014/main" id="{E0BEBB20-54F3-96C6-2032-60981ADB861A}"/>
              </a:ext>
            </a:extLst>
          </p:cNvPr>
          <p:cNvSpPr/>
          <p:nvPr/>
        </p:nvSpPr>
        <p:spPr>
          <a:xfrm>
            <a:off x="668215" y="5173425"/>
            <a:ext cx="1679329" cy="370844"/>
          </a:xfrm>
          <a:prstGeom prst="flowChart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mn-cs"/>
              </a:rPr>
              <a:t>PLANIFICATION OPÉR.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N2</a:t>
            </a:r>
            <a:endParaRPr kumimoji="0" lang="fr-CA" sz="1800" b="0" i="0" u="none" strike="noStrike" kern="1200" cap="none" spc="0" normalizeH="0" baseline="0" noProof="0">
              <a:ln>
                <a:noFill/>
              </a:ln>
              <a:solidFill>
                <a:srgbClr val="002060"/>
              </a:solidFill>
              <a:effectLst/>
              <a:uLnTx/>
              <a:uFillTx/>
              <a:latin typeface="Arial"/>
              <a:ea typeface="+mn-ea"/>
              <a:cs typeface="+mn-cs"/>
            </a:endParaRPr>
          </a:p>
        </p:txBody>
      </p:sp>
      <p:sp>
        <p:nvSpPr>
          <p:cNvPr id="9" name="Organigramme : Document 8">
            <a:extLst>
              <a:ext uri="{FF2B5EF4-FFF2-40B4-BE49-F238E27FC236}">
                <a16:creationId xmlns:a16="http://schemas.microsoft.com/office/drawing/2014/main" id="{238BBA71-932F-3D3E-79C2-4E59AAE4C272}"/>
              </a:ext>
            </a:extLst>
          </p:cNvPr>
          <p:cNvSpPr/>
          <p:nvPr/>
        </p:nvSpPr>
        <p:spPr>
          <a:xfrm>
            <a:off x="2526320" y="5173425"/>
            <a:ext cx="1521070" cy="370844"/>
          </a:xfrm>
          <a:prstGeom prst="flowChart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mn-cs"/>
              </a:rPr>
              <a:t>LOGISTIQUE OPÉR.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N2</a:t>
            </a:r>
            <a:endParaRPr kumimoji="0" lang="fr-CA" sz="800" b="0" i="0" u="none" strike="noStrike" kern="1200" cap="none" spc="0" normalizeH="0" baseline="0" noProof="0">
              <a:ln>
                <a:noFill/>
              </a:ln>
              <a:solidFill>
                <a:srgbClr val="002060"/>
              </a:solidFill>
              <a:effectLst/>
              <a:uLnTx/>
              <a:uFillTx/>
              <a:latin typeface="Arial"/>
              <a:ea typeface="+mn-ea"/>
              <a:cs typeface="+mn-cs"/>
            </a:endParaRPr>
          </a:p>
        </p:txBody>
      </p:sp>
      <p:sp>
        <p:nvSpPr>
          <p:cNvPr id="11" name="Organigramme : Document 10">
            <a:extLst>
              <a:ext uri="{FF2B5EF4-FFF2-40B4-BE49-F238E27FC236}">
                <a16:creationId xmlns:a16="http://schemas.microsoft.com/office/drawing/2014/main" id="{2674370C-5265-0DEA-17FB-FA80A14BD53A}"/>
              </a:ext>
            </a:extLst>
          </p:cNvPr>
          <p:cNvSpPr/>
          <p:nvPr/>
        </p:nvSpPr>
        <p:spPr>
          <a:xfrm>
            <a:off x="4226166" y="5159813"/>
            <a:ext cx="1521070" cy="370844"/>
          </a:xfrm>
          <a:prstGeom prst="flowChart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mn-cs"/>
              </a:rPr>
              <a:t>RÉALISATION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N2</a:t>
            </a:r>
            <a:endParaRPr kumimoji="0" lang="fr-CA" sz="800" b="0" i="0" u="none" strike="noStrike" kern="1200" cap="none" spc="0" normalizeH="0" baseline="0" noProof="0">
              <a:ln>
                <a:noFill/>
              </a:ln>
              <a:solidFill>
                <a:srgbClr val="002060"/>
              </a:solidFill>
              <a:effectLst/>
              <a:uLnTx/>
              <a:uFillTx/>
              <a:latin typeface="Arial"/>
              <a:ea typeface="+mn-ea"/>
              <a:cs typeface="+mn-cs"/>
            </a:endParaRPr>
          </a:p>
        </p:txBody>
      </p:sp>
      <p:cxnSp>
        <p:nvCxnSpPr>
          <p:cNvPr id="17" name="Connecteur droit avec flèche 16">
            <a:extLst>
              <a:ext uri="{FF2B5EF4-FFF2-40B4-BE49-F238E27FC236}">
                <a16:creationId xmlns:a16="http://schemas.microsoft.com/office/drawing/2014/main" id="{B56E6C6C-4341-1966-E151-A1DA7ED85EBA}"/>
              </a:ext>
            </a:extLst>
          </p:cNvPr>
          <p:cNvCxnSpPr>
            <a:cxnSpLocks/>
          </p:cNvCxnSpPr>
          <p:nvPr/>
        </p:nvCxnSpPr>
        <p:spPr>
          <a:xfrm flipV="1">
            <a:off x="1507880" y="4863631"/>
            <a:ext cx="1052664" cy="30979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Connecteur droit avec flèche 17">
            <a:extLst>
              <a:ext uri="{FF2B5EF4-FFF2-40B4-BE49-F238E27FC236}">
                <a16:creationId xmlns:a16="http://schemas.microsoft.com/office/drawing/2014/main" id="{F2AFA793-8A2B-7366-DCB6-31D8B5A65E76}"/>
              </a:ext>
            </a:extLst>
          </p:cNvPr>
          <p:cNvCxnSpPr>
            <a:cxnSpLocks/>
          </p:cNvCxnSpPr>
          <p:nvPr/>
        </p:nvCxnSpPr>
        <p:spPr>
          <a:xfrm flipV="1">
            <a:off x="3286855" y="4845623"/>
            <a:ext cx="0" cy="32780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Connecteur droit avec flèche 21">
            <a:extLst>
              <a:ext uri="{FF2B5EF4-FFF2-40B4-BE49-F238E27FC236}">
                <a16:creationId xmlns:a16="http://schemas.microsoft.com/office/drawing/2014/main" id="{B140BFD9-238D-2A19-7EA2-EF8294CB19C8}"/>
              </a:ext>
            </a:extLst>
          </p:cNvPr>
          <p:cNvCxnSpPr>
            <a:cxnSpLocks/>
          </p:cNvCxnSpPr>
          <p:nvPr/>
        </p:nvCxnSpPr>
        <p:spPr>
          <a:xfrm flipH="1" flipV="1">
            <a:off x="3992226" y="4845623"/>
            <a:ext cx="994475" cy="3141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Connecteur droit avec flèche 30">
            <a:extLst>
              <a:ext uri="{FF2B5EF4-FFF2-40B4-BE49-F238E27FC236}">
                <a16:creationId xmlns:a16="http://schemas.microsoft.com/office/drawing/2014/main" id="{610FA28A-76CF-345D-3085-4D12CE8B4EA7}"/>
              </a:ext>
            </a:extLst>
          </p:cNvPr>
          <p:cNvCxnSpPr>
            <a:cxnSpLocks/>
          </p:cNvCxnSpPr>
          <p:nvPr/>
        </p:nvCxnSpPr>
        <p:spPr>
          <a:xfrm>
            <a:off x="1535975" y="5553791"/>
            <a:ext cx="0" cy="2817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2" name="Connecteur droit avec flèche 31">
            <a:extLst>
              <a:ext uri="{FF2B5EF4-FFF2-40B4-BE49-F238E27FC236}">
                <a16:creationId xmlns:a16="http://schemas.microsoft.com/office/drawing/2014/main" id="{C735130B-FC68-18E5-6857-62FF98C0899A}"/>
              </a:ext>
            </a:extLst>
          </p:cNvPr>
          <p:cNvCxnSpPr>
            <a:cxnSpLocks/>
          </p:cNvCxnSpPr>
          <p:nvPr/>
        </p:nvCxnSpPr>
        <p:spPr>
          <a:xfrm>
            <a:off x="3286855" y="5544269"/>
            <a:ext cx="0" cy="2817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Connecteur droit avec flèche 32">
            <a:extLst>
              <a:ext uri="{FF2B5EF4-FFF2-40B4-BE49-F238E27FC236}">
                <a16:creationId xmlns:a16="http://schemas.microsoft.com/office/drawing/2014/main" id="{5177AE00-B0EE-CB97-69F1-B6E19E79E62C}"/>
              </a:ext>
            </a:extLst>
          </p:cNvPr>
          <p:cNvCxnSpPr>
            <a:cxnSpLocks/>
          </p:cNvCxnSpPr>
          <p:nvPr/>
        </p:nvCxnSpPr>
        <p:spPr>
          <a:xfrm>
            <a:off x="4995065" y="5544269"/>
            <a:ext cx="0" cy="27294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Organigramme : Document 34">
            <a:extLst>
              <a:ext uri="{FF2B5EF4-FFF2-40B4-BE49-F238E27FC236}">
                <a16:creationId xmlns:a16="http://schemas.microsoft.com/office/drawing/2014/main" id="{28F9DE42-D794-2A36-F32D-6906E4E7E151}"/>
              </a:ext>
            </a:extLst>
          </p:cNvPr>
          <p:cNvSpPr/>
          <p:nvPr/>
        </p:nvSpPr>
        <p:spPr>
          <a:xfrm>
            <a:off x="9192750" y="5276607"/>
            <a:ext cx="1887510" cy="584973"/>
          </a:xfrm>
          <a:prstGeom prst="flowChartDocument">
            <a:avLst/>
          </a:prstGeom>
          <a:solidFill>
            <a:srgbClr val="002060"/>
          </a:solidFill>
          <a:ln>
            <a:solidFill>
              <a:schemeClr val="bg1">
                <a:lumMod val="85000"/>
              </a:schemeClr>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FFFFFF"/>
                </a:solidFill>
                <a:effectLst/>
                <a:uLnTx/>
                <a:uFillTx/>
                <a:latin typeface="Arial"/>
                <a:ea typeface="+mn-ea"/>
                <a:cs typeface="Arial"/>
              </a:rPr>
              <a:t>Végétation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FFFFFF"/>
                </a:solidFill>
                <a:effectLst/>
                <a:uLnTx/>
                <a:uFillTx/>
                <a:latin typeface="Arial"/>
                <a:ea typeface="+mn-ea"/>
                <a:cs typeface="+mn-cs"/>
              </a:rPr>
              <a:t>Portfolio Produit</a:t>
            </a:r>
            <a:endParaRPr kumimoji="0" lang="fr-CA" sz="1100" b="0" i="0" u="none" strike="noStrike" kern="1200" cap="none" spc="0" normalizeH="0" baseline="0" noProof="0">
              <a:ln>
                <a:noFill/>
              </a:ln>
              <a:solidFill>
                <a:srgbClr val="FFFFFF"/>
              </a:solidFill>
              <a:effectLst/>
              <a:uLnTx/>
              <a:uFillTx/>
              <a:latin typeface="Arial"/>
              <a:ea typeface="+mn-ea"/>
              <a:cs typeface="Arial"/>
            </a:endParaRPr>
          </a:p>
        </p:txBody>
      </p:sp>
      <p:cxnSp>
        <p:nvCxnSpPr>
          <p:cNvPr id="42" name="Connecteur : en angle 41">
            <a:extLst>
              <a:ext uri="{FF2B5EF4-FFF2-40B4-BE49-F238E27FC236}">
                <a16:creationId xmlns:a16="http://schemas.microsoft.com/office/drawing/2014/main" id="{5D0E3219-A22A-13E3-CDB8-2448ACC4E0D0}"/>
              </a:ext>
            </a:extLst>
          </p:cNvPr>
          <p:cNvCxnSpPr>
            <a:cxnSpLocks/>
            <a:stCxn id="79" idx="2"/>
            <a:endCxn id="35" idx="2"/>
          </p:cNvCxnSpPr>
          <p:nvPr/>
        </p:nvCxnSpPr>
        <p:spPr>
          <a:xfrm rot="5400000" flipH="1" flipV="1">
            <a:off x="6482487" y="2422873"/>
            <a:ext cx="253984" cy="7054052"/>
          </a:xfrm>
          <a:prstGeom prst="bentConnector3">
            <a:avLst>
              <a:gd name="adj1" fmla="val -9339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50" name="ZoneTexte 49">
            <a:extLst>
              <a:ext uri="{FF2B5EF4-FFF2-40B4-BE49-F238E27FC236}">
                <a16:creationId xmlns:a16="http://schemas.microsoft.com/office/drawing/2014/main" id="{7850BD71-B2FB-F0D6-023C-0B2661AEA024}"/>
              </a:ext>
            </a:extLst>
          </p:cNvPr>
          <p:cNvSpPr txBox="1"/>
          <p:nvPr/>
        </p:nvSpPr>
        <p:spPr>
          <a:xfrm>
            <a:off x="6596712" y="6493326"/>
            <a:ext cx="155844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srgbClr val="002060"/>
                </a:solidFill>
                <a:effectLst/>
                <a:uLnTx/>
                <a:uFillTx/>
                <a:latin typeface="Arial"/>
                <a:ea typeface="+mn-ea"/>
                <a:cs typeface="+mn-cs"/>
              </a:rPr>
              <a:t>sous-groupe de produits</a:t>
            </a:r>
          </a:p>
        </p:txBody>
      </p:sp>
      <p:sp>
        <p:nvSpPr>
          <p:cNvPr id="62" name="ZoneTexte 61">
            <a:extLst>
              <a:ext uri="{FF2B5EF4-FFF2-40B4-BE49-F238E27FC236}">
                <a16:creationId xmlns:a16="http://schemas.microsoft.com/office/drawing/2014/main" id="{CA9734F1-995C-BADF-6C88-CEAF77CD3DE4}"/>
              </a:ext>
            </a:extLst>
          </p:cNvPr>
          <p:cNvSpPr txBox="1"/>
          <p:nvPr/>
        </p:nvSpPr>
        <p:spPr>
          <a:xfrm>
            <a:off x="1970354" y="4218413"/>
            <a:ext cx="259327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00000"/>
                </a:solidFill>
                <a:effectLst/>
                <a:uLnTx/>
                <a:uFillTx/>
                <a:latin typeface="Arial"/>
                <a:ea typeface="+mn-ea"/>
                <a:cs typeface="+mn-cs"/>
              </a:rPr>
              <a:t>Regroupement par capacités d’affaires</a:t>
            </a:r>
          </a:p>
        </p:txBody>
      </p:sp>
      <p:sp>
        <p:nvSpPr>
          <p:cNvPr id="63" name="ZoneTexte 62">
            <a:extLst>
              <a:ext uri="{FF2B5EF4-FFF2-40B4-BE49-F238E27FC236}">
                <a16:creationId xmlns:a16="http://schemas.microsoft.com/office/drawing/2014/main" id="{0422B4DA-C6B3-67DB-9088-A79D86BEA2AD}"/>
              </a:ext>
            </a:extLst>
          </p:cNvPr>
          <p:cNvSpPr txBox="1"/>
          <p:nvPr/>
        </p:nvSpPr>
        <p:spPr>
          <a:xfrm>
            <a:off x="9587168" y="1793961"/>
            <a:ext cx="97140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02060"/>
                </a:solidFill>
                <a:effectLst/>
                <a:uLnTx/>
                <a:uFillTx/>
                <a:latin typeface="Arial"/>
                <a:ea typeface="+mn-ea"/>
                <a:cs typeface="+mn-cs"/>
              </a:rPr>
              <a:t>Portfolio</a:t>
            </a:r>
          </a:p>
        </p:txBody>
      </p:sp>
      <p:sp>
        <p:nvSpPr>
          <p:cNvPr id="64" name="Organigramme : Document 63">
            <a:extLst>
              <a:ext uri="{FF2B5EF4-FFF2-40B4-BE49-F238E27FC236}">
                <a16:creationId xmlns:a16="http://schemas.microsoft.com/office/drawing/2014/main" id="{D1BBC4E5-B423-B94E-63B2-FB98F1F8CB78}"/>
              </a:ext>
            </a:extLst>
          </p:cNvPr>
          <p:cNvSpPr/>
          <p:nvPr/>
        </p:nvSpPr>
        <p:spPr>
          <a:xfrm>
            <a:off x="8775473" y="2991690"/>
            <a:ext cx="2582529" cy="493533"/>
          </a:xfrm>
          <a:prstGeom prst="flowChartDocument">
            <a:avLst/>
          </a:prstGeom>
          <a:solidFill>
            <a:srgbClr val="002060"/>
          </a:solidFill>
          <a:ln>
            <a:solidFill>
              <a:schemeClr val="bg1">
                <a:lumMod val="85000"/>
              </a:schemeClr>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FFFFFF"/>
                </a:solidFill>
                <a:effectLst/>
                <a:uLnTx/>
                <a:uFillTx/>
                <a:latin typeface="Arial"/>
                <a:ea typeface="+mn-ea"/>
                <a:cs typeface="+mn-cs"/>
              </a:rPr>
              <a:t>COMMERCIALISATION CLIENTÈLE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FFFFFF"/>
                </a:solidFill>
                <a:effectLst/>
                <a:uLnTx/>
                <a:uFillTx/>
                <a:latin typeface="Arial"/>
                <a:ea typeface="+mn-ea"/>
                <a:cs typeface="+mn-cs"/>
              </a:rPr>
              <a:t>Portfolio Produit</a:t>
            </a:r>
          </a:p>
        </p:txBody>
      </p:sp>
      <p:sp>
        <p:nvSpPr>
          <p:cNvPr id="65" name="ZoneTexte 64">
            <a:extLst>
              <a:ext uri="{FF2B5EF4-FFF2-40B4-BE49-F238E27FC236}">
                <a16:creationId xmlns:a16="http://schemas.microsoft.com/office/drawing/2014/main" id="{3E2A7C19-4F9F-5B5D-20FF-A32066068B6A}"/>
              </a:ext>
            </a:extLst>
          </p:cNvPr>
          <p:cNvSpPr txBox="1"/>
          <p:nvPr/>
        </p:nvSpPr>
        <p:spPr>
          <a:xfrm>
            <a:off x="9704342" y="4637114"/>
            <a:ext cx="97140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02060"/>
                </a:solidFill>
                <a:effectLst/>
                <a:uLnTx/>
                <a:uFillTx/>
                <a:latin typeface="Arial"/>
                <a:ea typeface="+mn-ea"/>
                <a:cs typeface="+mn-cs"/>
              </a:rPr>
              <a:t>Portefeuille</a:t>
            </a:r>
          </a:p>
        </p:txBody>
      </p:sp>
      <p:sp>
        <p:nvSpPr>
          <p:cNvPr id="66" name="Rectangle 65">
            <a:extLst>
              <a:ext uri="{FF2B5EF4-FFF2-40B4-BE49-F238E27FC236}">
                <a16:creationId xmlns:a16="http://schemas.microsoft.com/office/drawing/2014/main" id="{E0E5307D-DE2B-948E-695C-EF0B7E519390}"/>
              </a:ext>
            </a:extLst>
          </p:cNvPr>
          <p:cNvSpPr/>
          <p:nvPr/>
        </p:nvSpPr>
        <p:spPr>
          <a:xfrm>
            <a:off x="2442943" y="1835367"/>
            <a:ext cx="1934307" cy="325487"/>
          </a:xfrm>
          <a:prstGeom prst="rec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mn-cs"/>
              </a:rPr>
              <a:t>COMMERCIALISATION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N1</a:t>
            </a:r>
          </a:p>
        </p:txBody>
      </p:sp>
      <p:sp>
        <p:nvSpPr>
          <p:cNvPr id="67" name="Organigramme : Document 66">
            <a:extLst>
              <a:ext uri="{FF2B5EF4-FFF2-40B4-BE49-F238E27FC236}">
                <a16:creationId xmlns:a16="http://schemas.microsoft.com/office/drawing/2014/main" id="{DA192E9D-7ADA-DB8D-C317-DFE7F5580C03}"/>
              </a:ext>
            </a:extLst>
          </p:cNvPr>
          <p:cNvSpPr/>
          <p:nvPr/>
        </p:nvSpPr>
        <p:spPr>
          <a:xfrm>
            <a:off x="697520" y="2471817"/>
            <a:ext cx="1934307" cy="370844"/>
          </a:xfrm>
          <a:prstGeom prst="flowChart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mn-cs"/>
              </a:rPr>
              <a:t>SERVICE À LA CLIENTÈLE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N2</a:t>
            </a:r>
            <a:endParaRPr kumimoji="0" lang="fr-CA" sz="1800" b="0" i="0" u="none" strike="noStrike" kern="1200" cap="none" spc="0" normalizeH="0" baseline="0" noProof="0">
              <a:ln>
                <a:noFill/>
              </a:ln>
              <a:solidFill>
                <a:srgbClr val="002060"/>
              </a:solidFill>
              <a:effectLst/>
              <a:uLnTx/>
              <a:uFillTx/>
              <a:latin typeface="Arial"/>
              <a:ea typeface="+mn-ea"/>
              <a:cs typeface="+mn-cs"/>
            </a:endParaRPr>
          </a:p>
        </p:txBody>
      </p:sp>
      <p:sp>
        <p:nvSpPr>
          <p:cNvPr id="68" name="Organigramme : Document 67">
            <a:extLst>
              <a:ext uri="{FF2B5EF4-FFF2-40B4-BE49-F238E27FC236}">
                <a16:creationId xmlns:a16="http://schemas.microsoft.com/office/drawing/2014/main" id="{FF9B5B31-2E5A-ABB2-684C-A8E544368D0C}"/>
              </a:ext>
            </a:extLst>
          </p:cNvPr>
          <p:cNvSpPr/>
          <p:nvPr/>
        </p:nvSpPr>
        <p:spPr>
          <a:xfrm>
            <a:off x="2724845" y="2465836"/>
            <a:ext cx="1322546" cy="370844"/>
          </a:xfrm>
          <a:prstGeom prst="flowChart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mn-cs"/>
              </a:rPr>
              <a:t>MARKETING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N2</a:t>
            </a:r>
            <a:endParaRPr kumimoji="0" lang="fr-CA" sz="1800" b="0" i="0" u="none" strike="noStrike" kern="1200" cap="none" spc="0" normalizeH="0" baseline="0" noProof="0">
              <a:ln>
                <a:noFill/>
              </a:ln>
              <a:solidFill>
                <a:srgbClr val="002060"/>
              </a:solidFill>
              <a:effectLst/>
              <a:uLnTx/>
              <a:uFillTx/>
              <a:latin typeface="Arial"/>
              <a:ea typeface="+mn-ea"/>
              <a:cs typeface="+mn-cs"/>
            </a:endParaRPr>
          </a:p>
        </p:txBody>
      </p:sp>
      <p:sp>
        <p:nvSpPr>
          <p:cNvPr id="69" name="Organigramme : Document 68">
            <a:extLst>
              <a:ext uri="{FF2B5EF4-FFF2-40B4-BE49-F238E27FC236}">
                <a16:creationId xmlns:a16="http://schemas.microsoft.com/office/drawing/2014/main" id="{BEF0D97B-AC8F-27A2-F551-729D6A98030B}"/>
              </a:ext>
            </a:extLst>
          </p:cNvPr>
          <p:cNvSpPr/>
          <p:nvPr/>
        </p:nvSpPr>
        <p:spPr>
          <a:xfrm>
            <a:off x="4143337" y="2466969"/>
            <a:ext cx="1322546" cy="370844"/>
          </a:xfrm>
          <a:prstGeom prst="flowChart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mn-cs"/>
              </a:rPr>
              <a:t>VENTES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N2</a:t>
            </a:r>
            <a:endParaRPr kumimoji="0" lang="fr-CA" sz="1800" b="0" i="0" u="none" strike="noStrike" kern="1200" cap="none" spc="0" normalizeH="0" baseline="0" noProof="0">
              <a:ln>
                <a:noFill/>
              </a:ln>
              <a:solidFill>
                <a:srgbClr val="002060"/>
              </a:solidFill>
              <a:effectLst/>
              <a:uLnTx/>
              <a:uFillTx/>
              <a:latin typeface="Arial"/>
              <a:ea typeface="+mn-ea"/>
              <a:cs typeface="+mn-cs"/>
            </a:endParaRPr>
          </a:p>
        </p:txBody>
      </p:sp>
      <p:sp>
        <p:nvSpPr>
          <p:cNvPr id="70" name="Organigramme : Document 69">
            <a:extLst>
              <a:ext uri="{FF2B5EF4-FFF2-40B4-BE49-F238E27FC236}">
                <a16:creationId xmlns:a16="http://schemas.microsoft.com/office/drawing/2014/main" id="{7A7F86FA-423F-030F-3A09-A2A4E7C00F2A}"/>
              </a:ext>
            </a:extLst>
          </p:cNvPr>
          <p:cNvSpPr/>
          <p:nvPr/>
        </p:nvSpPr>
        <p:spPr>
          <a:xfrm>
            <a:off x="5558901" y="2470777"/>
            <a:ext cx="1322546" cy="370844"/>
          </a:xfrm>
          <a:prstGeom prst="flowChartDocument">
            <a:avLst/>
          </a:prstGeom>
          <a:solidFill>
            <a:schemeClr val="bg1">
              <a:lumMod val="95000"/>
            </a:schemeClr>
          </a:solidFill>
          <a:ln>
            <a:solidFill>
              <a:schemeClr val="bg1">
                <a:lumMod val="95000"/>
              </a:schemeClr>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mn-cs"/>
              </a:rPr>
              <a:t>FACTURATION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N2</a:t>
            </a:r>
            <a:endParaRPr kumimoji="0" lang="fr-CA" sz="1800" b="0" i="0" u="none" strike="noStrike" kern="1200" cap="none" spc="0" normalizeH="0" baseline="0" noProof="0">
              <a:ln>
                <a:noFill/>
              </a:ln>
              <a:solidFill>
                <a:srgbClr val="002060"/>
              </a:solidFill>
              <a:effectLst/>
              <a:uLnTx/>
              <a:uFillTx/>
              <a:latin typeface="Arial"/>
              <a:ea typeface="+mn-ea"/>
              <a:cs typeface="+mn-cs"/>
            </a:endParaRPr>
          </a:p>
        </p:txBody>
      </p:sp>
      <p:sp>
        <p:nvSpPr>
          <p:cNvPr id="71" name="Organigramme : Multidocument 70">
            <a:extLst>
              <a:ext uri="{FF2B5EF4-FFF2-40B4-BE49-F238E27FC236}">
                <a16:creationId xmlns:a16="http://schemas.microsoft.com/office/drawing/2014/main" id="{0FEDD4B5-F419-356F-581F-953D8CCBC71C}"/>
              </a:ext>
            </a:extLst>
          </p:cNvPr>
          <p:cNvSpPr/>
          <p:nvPr/>
        </p:nvSpPr>
        <p:spPr>
          <a:xfrm>
            <a:off x="1028435" y="3122364"/>
            <a:ext cx="934268" cy="216853"/>
          </a:xfrm>
          <a:prstGeom prst="flowChartMultidocument">
            <a:avLst/>
          </a:prstGeom>
          <a:solidFill>
            <a:schemeClr val="bg1">
              <a:lumMod val="9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002060"/>
                </a:solidFill>
                <a:effectLst/>
                <a:uLnTx/>
                <a:uFillTx/>
                <a:latin typeface="Arial"/>
                <a:ea typeface="+mn-ea"/>
                <a:cs typeface="+mn-cs"/>
              </a:rPr>
              <a:t>Produit</a:t>
            </a:r>
          </a:p>
        </p:txBody>
      </p:sp>
      <p:sp>
        <p:nvSpPr>
          <p:cNvPr id="75" name="Organigramme : Multidocument 74">
            <a:extLst>
              <a:ext uri="{FF2B5EF4-FFF2-40B4-BE49-F238E27FC236}">
                <a16:creationId xmlns:a16="http://schemas.microsoft.com/office/drawing/2014/main" id="{54430606-84B2-DA45-8FB6-63ED8B468B37}"/>
              </a:ext>
            </a:extLst>
          </p:cNvPr>
          <p:cNvSpPr/>
          <p:nvPr/>
        </p:nvSpPr>
        <p:spPr>
          <a:xfrm>
            <a:off x="2691385" y="3120608"/>
            <a:ext cx="934268" cy="216853"/>
          </a:xfrm>
          <a:prstGeom prst="flowChartMulti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002060"/>
                </a:solidFill>
                <a:effectLst/>
                <a:uLnTx/>
                <a:uFillTx/>
                <a:latin typeface="Arial"/>
                <a:ea typeface="+mn-ea"/>
                <a:cs typeface="+mn-cs"/>
              </a:rPr>
              <a:t>Produit</a:t>
            </a:r>
          </a:p>
        </p:txBody>
      </p:sp>
      <p:sp>
        <p:nvSpPr>
          <p:cNvPr id="76" name="Organigramme : Multidocument 75">
            <a:extLst>
              <a:ext uri="{FF2B5EF4-FFF2-40B4-BE49-F238E27FC236}">
                <a16:creationId xmlns:a16="http://schemas.microsoft.com/office/drawing/2014/main" id="{46F6E20E-9273-C2B9-F353-55F3F980C6D6}"/>
              </a:ext>
            </a:extLst>
          </p:cNvPr>
          <p:cNvSpPr/>
          <p:nvPr/>
        </p:nvSpPr>
        <p:spPr>
          <a:xfrm>
            <a:off x="4144436" y="3117887"/>
            <a:ext cx="934268" cy="216853"/>
          </a:xfrm>
          <a:prstGeom prst="flowChartMulti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002060"/>
                </a:solidFill>
                <a:effectLst/>
                <a:uLnTx/>
                <a:uFillTx/>
                <a:latin typeface="Arial"/>
                <a:ea typeface="+mn-ea"/>
                <a:cs typeface="+mn-cs"/>
              </a:rPr>
              <a:t>Produit</a:t>
            </a:r>
          </a:p>
        </p:txBody>
      </p:sp>
      <p:sp>
        <p:nvSpPr>
          <p:cNvPr id="77" name="Organigramme : Multidocument 76">
            <a:extLst>
              <a:ext uri="{FF2B5EF4-FFF2-40B4-BE49-F238E27FC236}">
                <a16:creationId xmlns:a16="http://schemas.microsoft.com/office/drawing/2014/main" id="{29785A94-F4CB-A59D-C0D5-25DB62322CD6}"/>
              </a:ext>
            </a:extLst>
          </p:cNvPr>
          <p:cNvSpPr/>
          <p:nvPr/>
        </p:nvSpPr>
        <p:spPr>
          <a:xfrm>
            <a:off x="5559921" y="3128047"/>
            <a:ext cx="934268" cy="216853"/>
          </a:xfrm>
          <a:prstGeom prst="flowChartMulti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002060"/>
                </a:solidFill>
                <a:effectLst/>
                <a:uLnTx/>
                <a:uFillTx/>
                <a:latin typeface="Arial"/>
                <a:ea typeface="+mn-ea"/>
                <a:cs typeface="+mn-cs"/>
              </a:rPr>
              <a:t>Produit</a:t>
            </a:r>
          </a:p>
        </p:txBody>
      </p:sp>
      <p:sp>
        <p:nvSpPr>
          <p:cNvPr id="78" name="Organigramme : Multidocument 77">
            <a:extLst>
              <a:ext uri="{FF2B5EF4-FFF2-40B4-BE49-F238E27FC236}">
                <a16:creationId xmlns:a16="http://schemas.microsoft.com/office/drawing/2014/main" id="{E85332EA-E0D9-31FF-0AEA-6FFA47BEA696}"/>
              </a:ext>
            </a:extLst>
          </p:cNvPr>
          <p:cNvSpPr/>
          <p:nvPr/>
        </p:nvSpPr>
        <p:spPr>
          <a:xfrm>
            <a:off x="977401" y="5858475"/>
            <a:ext cx="954588" cy="227013"/>
          </a:xfrm>
          <a:prstGeom prst="flowChartMulti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002060"/>
                </a:solidFill>
                <a:effectLst/>
                <a:uLnTx/>
                <a:uFillTx/>
                <a:latin typeface="Arial"/>
                <a:ea typeface="+mn-ea"/>
                <a:cs typeface="+mn-cs"/>
              </a:rPr>
              <a:t>Produit</a:t>
            </a:r>
          </a:p>
        </p:txBody>
      </p:sp>
      <p:sp>
        <p:nvSpPr>
          <p:cNvPr id="79" name="Organigramme : Multidocument 78">
            <a:extLst>
              <a:ext uri="{FF2B5EF4-FFF2-40B4-BE49-F238E27FC236}">
                <a16:creationId xmlns:a16="http://schemas.microsoft.com/office/drawing/2014/main" id="{50DF7025-519A-B772-7272-5C948B354876}"/>
              </a:ext>
            </a:extLst>
          </p:cNvPr>
          <p:cNvSpPr/>
          <p:nvPr/>
        </p:nvSpPr>
        <p:spPr>
          <a:xfrm>
            <a:off x="2671538" y="5858475"/>
            <a:ext cx="954588" cy="227013"/>
          </a:xfrm>
          <a:prstGeom prst="flowChartMulti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002060"/>
                </a:solidFill>
                <a:effectLst/>
                <a:uLnTx/>
                <a:uFillTx/>
                <a:latin typeface="Arial"/>
                <a:ea typeface="+mn-ea"/>
                <a:cs typeface="+mn-cs"/>
              </a:rPr>
              <a:t>Produit</a:t>
            </a:r>
          </a:p>
        </p:txBody>
      </p:sp>
      <p:sp>
        <p:nvSpPr>
          <p:cNvPr id="80" name="Organigramme : Multidocument 79">
            <a:extLst>
              <a:ext uri="{FF2B5EF4-FFF2-40B4-BE49-F238E27FC236}">
                <a16:creationId xmlns:a16="http://schemas.microsoft.com/office/drawing/2014/main" id="{86ADF845-D1DB-3F09-C0D1-6EA9096B26F2}"/>
              </a:ext>
            </a:extLst>
          </p:cNvPr>
          <p:cNvSpPr/>
          <p:nvPr/>
        </p:nvSpPr>
        <p:spPr>
          <a:xfrm>
            <a:off x="4386044" y="5835528"/>
            <a:ext cx="954588" cy="227013"/>
          </a:xfrm>
          <a:prstGeom prst="flowChartMulti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002060"/>
                </a:solidFill>
                <a:effectLst/>
                <a:uLnTx/>
                <a:uFillTx/>
                <a:latin typeface="Arial"/>
                <a:ea typeface="+mn-ea"/>
                <a:cs typeface="+mn-cs"/>
              </a:rPr>
              <a:t>Produit</a:t>
            </a:r>
          </a:p>
        </p:txBody>
      </p:sp>
      <p:cxnSp>
        <p:nvCxnSpPr>
          <p:cNvPr id="83" name="Connecteur droit avec flèche 82">
            <a:extLst>
              <a:ext uri="{FF2B5EF4-FFF2-40B4-BE49-F238E27FC236}">
                <a16:creationId xmlns:a16="http://schemas.microsoft.com/office/drawing/2014/main" id="{E0E1C8AE-3044-F092-10FA-7C8F794CFB23}"/>
              </a:ext>
            </a:extLst>
          </p:cNvPr>
          <p:cNvCxnSpPr>
            <a:cxnSpLocks/>
          </p:cNvCxnSpPr>
          <p:nvPr/>
        </p:nvCxnSpPr>
        <p:spPr>
          <a:xfrm flipH="1">
            <a:off x="1546621" y="2832465"/>
            <a:ext cx="0" cy="285422"/>
          </a:xfrm>
          <a:prstGeom prst="straightConnector1">
            <a:avLst/>
          </a:prstGeom>
          <a:ln>
            <a:solidFill>
              <a:schemeClr val="bg1">
                <a:lumMod val="9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85" name="Connecteur droit avec flèche 84">
            <a:extLst>
              <a:ext uri="{FF2B5EF4-FFF2-40B4-BE49-F238E27FC236}">
                <a16:creationId xmlns:a16="http://schemas.microsoft.com/office/drawing/2014/main" id="{8FFDB552-C07C-E71E-F612-03942E2F9986}"/>
              </a:ext>
            </a:extLst>
          </p:cNvPr>
          <p:cNvCxnSpPr>
            <a:cxnSpLocks/>
          </p:cNvCxnSpPr>
          <p:nvPr/>
        </p:nvCxnSpPr>
        <p:spPr>
          <a:xfrm>
            <a:off x="3386270" y="2830632"/>
            <a:ext cx="0" cy="2752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6" name="Connecteur droit avec flèche 85">
            <a:extLst>
              <a:ext uri="{FF2B5EF4-FFF2-40B4-BE49-F238E27FC236}">
                <a16:creationId xmlns:a16="http://schemas.microsoft.com/office/drawing/2014/main" id="{261FA2C6-357D-FB1F-01E0-010FFD5927AD}"/>
              </a:ext>
            </a:extLst>
          </p:cNvPr>
          <p:cNvCxnSpPr>
            <a:cxnSpLocks/>
          </p:cNvCxnSpPr>
          <p:nvPr/>
        </p:nvCxnSpPr>
        <p:spPr>
          <a:xfrm>
            <a:off x="4814770" y="2846840"/>
            <a:ext cx="0" cy="2752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7" name="Connecteur droit avec flèche 86">
            <a:extLst>
              <a:ext uri="{FF2B5EF4-FFF2-40B4-BE49-F238E27FC236}">
                <a16:creationId xmlns:a16="http://schemas.microsoft.com/office/drawing/2014/main" id="{60D2667B-168B-3F18-DDB5-7D4EF647D626}"/>
              </a:ext>
            </a:extLst>
          </p:cNvPr>
          <p:cNvCxnSpPr>
            <a:cxnSpLocks/>
          </p:cNvCxnSpPr>
          <p:nvPr/>
        </p:nvCxnSpPr>
        <p:spPr>
          <a:xfrm>
            <a:off x="6158651" y="2840792"/>
            <a:ext cx="0" cy="25494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8" name="Connecteur droit avec flèche 87">
            <a:extLst>
              <a:ext uri="{FF2B5EF4-FFF2-40B4-BE49-F238E27FC236}">
                <a16:creationId xmlns:a16="http://schemas.microsoft.com/office/drawing/2014/main" id="{ECE56250-6F3F-6A17-BD36-DEB3DCE4D81E}"/>
              </a:ext>
            </a:extLst>
          </p:cNvPr>
          <p:cNvCxnSpPr>
            <a:cxnSpLocks/>
          </p:cNvCxnSpPr>
          <p:nvPr/>
        </p:nvCxnSpPr>
        <p:spPr>
          <a:xfrm>
            <a:off x="3386118" y="2225532"/>
            <a:ext cx="0" cy="275938"/>
          </a:xfrm>
          <a:prstGeom prst="straightConnector1">
            <a:avLst/>
          </a:prstGeom>
          <a:ln>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1" name="Connecteur droit avec flèche 90">
            <a:extLst>
              <a:ext uri="{FF2B5EF4-FFF2-40B4-BE49-F238E27FC236}">
                <a16:creationId xmlns:a16="http://schemas.microsoft.com/office/drawing/2014/main" id="{34F94890-0489-2D29-DBC4-029E84E73CED}"/>
              </a:ext>
            </a:extLst>
          </p:cNvPr>
          <p:cNvCxnSpPr>
            <a:cxnSpLocks/>
          </p:cNvCxnSpPr>
          <p:nvPr/>
        </p:nvCxnSpPr>
        <p:spPr>
          <a:xfrm flipH="1">
            <a:off x="1664674" y="2234953"/>
            <a:ext cx="860723" cy="236864"/>
          </a:xfrm>
          <a:prstGeom prst="straightConnector1">
            <a:avLst/>
          </a:prstGeom>
          <a:ln>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4" name="Connecteur droit avec flèche 93">
            <a:extLst>
              <a:ext uri="{FF2B5EF4-FFF2-40B4-BE49-F238E27FC236}">
                <a16:creationId xmlns:a16="http://schemas.microsoft.com/office/drawing/2014/main" id="{F31172B2-17AC-2E67-698B-745A605A6011}"/>
              </a:ext>
            </a:extLst>
          </p:cNvPr>
          <p:cNvCxnSpPr>
            <a:cxnSpLocks/>
          </p:cNvCxnSpPr>
          <p:nvPr/>
        </p:nvCxnSpPr>
        <p:spPr>
          <a:xfrm>
            <a:off x="4245916" y="2248609"/>
            <a:ext cx="558694" cy="218360"/>
          </a:xfrm>
          <a:prstGeom prst="straightConnector1">
            <a:avLst/>
          </a:prstGeom>
          <a:ln>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BEBE94D9-132F-BF7A-520B-4ECA200A9D63}"/>
              </a:ext>
            </a:extLst>
          </p:cNvPr>
          <p:cNvCxnSpPr>
            <a:cxnSpLocks/>
          </p:cNvCxnSpPr>
          <p:nvPr/>
        </p:nvCxnSpPr>
        <p:spPr>
          <a:xfrm>
            <a:off x="4489463" y="2165414"/>
            <a:ext cx="1730711" cy="305363"/>
          </a:xfrm>
          <a:prstGeom prst="straightConnector1">
            <a:avLst/>
          </a:prstGeom>
          <a:ln>
            <a:solidFill>
              <a:srgbClr val="002060"/>
            </a:solidFill>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4" name="Connecteur : en angle 103">
            <a:extLst>
              <a:ext uri="{FF2B5EF4-FFF2-40B4-BE49-F238E27FC236}">
                <a16:creationId xmlns:a16="http://schemas.microsoft.com/office/drawing/2014/main" id="{175A24A8-A329-6EDA-DED7-AC63D4837500}"/>
              </a:ext>
            </a:extLst>
          </p:cNvPr>
          <p:cNvCxnSpPr>
            <a:cxnSpLocks/>
            <a:endCxn id="35" idx="2"/>
          </p:cNvCxnSpPr>
          <p:nvPr/>
        </p:nvCxnSpPr>
        <p:spPr>
          <a:xfrm flipV="1">
            <a:off x="4866935" y="5822907"/>
            <a:ext cx="5269570" cy="260746"/>
          </a:xfrm>
          <a:prstGeom prst="bentConnector2">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cxnSp>
        <p:nvCxnSpPr>
          <p:cNvPr id="108" name="Connecteur : en angle 107">
            <a:extLst>
              <a:ext uri="{FF2B5EF4-FFF2-40B4-BE49-F238E27FC236}">
                <a16:creationId xmlns:a16="http://schemas.microsoft.com/office/drawing/2014/main" id="{73E23025-C2F5-5C78-838F-21D58671A6A4}"/>
              </a:ext>
            </a:extLst>
          </p:cNvPr>
          <p:cNvCxnSpPr>
            <a:cxnSpLocks/>
            <a:stCxn id="78" idx="2"/>
            <a:endCxn id="35" idx="2"/>
          </p:cNvCxnSpPr>
          <p:nvPr/>
        </p:nvCxnSpPr>
        <p:spPr>
          <a:xfrm rot="5400000" flipH="1" flipV="1">
            <a:off x="5635418" y="1575804"/>
            <a:ext cx="253984" cy="8748189"/>
          </a:xfrm>
          <a:prstGeom prst="bentConnector3">
            <a:avLst>
              <a:gd name="adj1" fmla="val -154027"/>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13" name="Rectangle 112">
            <a:extLst>
              <a:ext uri="{FF2B5EF4-FFF2-40B4-BE49-F238E27FC236}">
                <a16:creationId xmlns:a16="http://schemas.microsoft.com/office/drawing/2014/main" id="{3745F694-35B5-8E6A-DC7B-9BF2192A657E}"/>
              </a:ext>
            </a:extLst>
          </p:cNvPr>
          <p:cNvSpPr/>
          <p:nvPr/>
        </p:nvSpPr>
        <p:spPr>
          <a:xfrm>
            <a:off x="485988" y="3019063"/>
            <a:ext cx="6723704" cy="43192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5" name="Connecteur droit avec flèche 114">
            <a:extLst>
              <a:ext uri="{FF2B5EF4-FFF2-40B4-BE49-F238E27FC236}">
                <a16:creationId xmlns:a16="http://schemas.microsoft.com/office/drawing/2014/main" id="{194A5FA1-A816-5BB9-3D95-6D13551D5B5C}"/>
              </a:ext>
            </a:extLst>
          </p:cNvPr>
          <p:cNvCxnSpPr>
            <a:cxnSpLocks/>
          </p:cNvCxnSpPr>
          <p:nvPr/>
        </p:nvCxnSpPr>
        <p:spPr>
          <a:xfrm flipV="1">
            <a:off x="7209692" y="3181125"/>
            <a:ext cx="1564692" cy="781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6" name="ZoneTexte 115">
            <a:extLst>
              <a:ext uri="{FF2B5EF4-FFF2-40B4-BE49-F238E27FC236}">
                <a16:creationId xmlns:a16="http://schemas.microsoft.com/office/drawing/2014/main" id="{6B27C822-46EC-B5E8-9817-D8479FB31B8F}"/>
              </a:ext>
            </a:extLst>
          </p:cNvPr>
          <p:cNvSpPr txBox="1"/>
          <p:nvPr/>
        </p:nvSpPr>
        <p:spPr>
          <a:xfrm>
            <a:off x="7374843" y="3242709"/>
            <a:ext cx="115608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srgbClr val="002060"/>
                </a:solidFill>
                <a:effectLst/>
                <a:uLnTx/>
                <a:uFillTx/>
                <a:latin typeface="Arial"/>
                <a:ea typeface="+mn-ea"/>
                <a:cs typeface="+mn-cs"/>
              </a:rPr>
              <a:t>Tous les produits</a:t>
            </a:r>
          </a:p>
        </p:txBody>
      </p:sp>
      <p:sp>
        <p:nvSpPr>
          <p:cNvPr id="5" name="ZoneTexte 4">
            <a:extLst>
              <a:ext uri="{FF2B5EF4-FFF2-40B4-BE49-F238E27FC236}">
                <a16:creationId xmlns:a16="http://schemas.microsoft.com/office/drawing/2014/main" id="{97C43FFE-66AF-4FA5-9262-6CF2117F6668}"/>
              </a:ext>
            </a:extLst>
          </p:cNvPr>
          <p:cNvSpPr txBox="1"/>
          <p:nvPr/>
        </p:nvSpPr>
        <p:spPr>
          <a:xfrm>
            <a:off x="1949358" y="1574948"/>
            <a:ext cx="303046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00000"/>
                </a:solidFill>
                <a:effectLst/>
                <a:uLnTx/>
                <a:uFillTx/>
                <a:latin typeface="Arial"/>
                <a:ea typeface="+mn-ea"/>
                <a:cs typeface="+mn-cs"/>
              </a:rPr>
              <a:t>Regroupement par capacités d’affaires </a:t>
            </a:r>
          </a:p>
        </p:txBody>
      </p:sp>
      <p:sp>
        <p:nvSpPr>
          <p:cNvPr id="10" name="Organigramme : Document 9">
            <a:extLst>
              <a:ext uri="{FF2B5EF4-FFF2-40B4-BE49-F238E27FC236}">
                <a16:creationId xmlns:a16="http://schemas.microsoft.com/office/drawing/2014/main" id="{E786006B-B732-CD0B-378D-9B3CDE7FCBF8}"/>
              </a:ext>
            </a:extLst>
          </p:cNvPr>
          <p:cNvSpPr/>
          <p:nvPr/>
        </p:nvSpPr>
        <p:spPr>
          <a:xfrm>
            <a:off x="8775472" y="2296455"/>
            <a:ext cx="2582529" cy="493533"/>
          </a:xfrm>
          <a:prstGeom prst="flowChartDocument">
            <a:avLst/>
          </a:prstGeom>
          <a:solidFill>
            <a:srgbClr val="002060"/>
          </a:solidFill>
          <a:ln>
            <a:solidFill>
              <a:schemeClr val="bg1">
                <a:lumMod val="85000"/>
              </a:schemeClr>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FFFFFF"/>
                </a:solidFill>
                <a:effectLst/>
                <a:uLnTx/>
                <a:uFillTx/>
                <a:latin typeface="Arial"/>
                <a:ea typeface="+mn-ea"/>
                <a:cs typeface="+mn-cs"/>
              </a:rPr>
              <a:t>TRANSACTIONS ÉNERGÉTIQUES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FFFFFF"/>
                </a:solidFill>
                <a:effectLst/>
                <a:uLnTx/>
                <a:uFillTx/>
                <a:latin typeface="Arial"/>
                <a:ea typeface="+mn-ea"/>
                <a:cs typeface="+mn-cs"/>
              </a:rPr>
              <a:t>Portfolio Produit</a:t>
            </a:r>
            <a:endParaRPr kumimoji="0" lang="fr-CA" sz="1100" b="0" i="0" u="none" strike="noStrike" kern="1200" cap="none" spc="0" normalizeH="0" baseline="0" noProof="0">
              <a:ln>
                <a:noFill/>
              </a:ln>
              <a:solidFill>
                <a:srgbClr val="FFFFFF"/>
              </a:solidFill>
              <a:effectLst/>
              <a:uLnTx/>
              <a:uFillTx/>
              <a:latin typeface="Arial"/>
              <a:ea typeface="+mn-ea"/>
              <a:cs typeface="Arial"/>
            </a:endParaRPr>
          </a:p>
        </p:txBody>
      </p:sp>
      <p:sp>
        <p:nvSpPr>
          <p:cNvPr id="12" name="Organigramme : Document 11">
            <a:extLst>
              <a:ext uri="{FF2B5EF4-FFF2-40B4-BE49-F238E27FC236}">
                <a16:creationId xmlns:a16="http://schemas.microsoft.com/office/drawing/2014/main" id="{8472CF48-DF35-5629-6B51-C210FA2A4505}"/>
              </a:ext>
            </a:extLst>
          </p:cNvPr>
          <p:cNvSpPr/>
          <p:nvPr/>
        </p:nvSpPr>
        <p:spPr>
          <a:xfrm>
            <a:off x="6110700" y="1761053"/>
            <a:ext cx="2759242" cy="356536"/>
          </a:xfrm>
          <a:prstGeom prst="flowChartDocument">
            <a:avLst/>
          </a:prstGeom>
          <a:solidFill>
            <a:schemeClr val="bg1">
              <a:lumMod val="95000"/>
            </a:schemeClr>
          </a:solidFill>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50" b="0" i="0" u="none" strike="noStrike" kern="1200" cap="none" spc="0" normalizeH="0" baseline="0" noProof="0">
                <a:ln>
                  <a:noFill/>
                </a:ln>
                <a:solidFill>
                  <a:srgbClr val="002060"/>
                </a:solidFill>
                <a:effectLst/>
                <a:uLnTx/>
                <a:uFillTx/>
                <a:latin typeface="Arial"/>
                <a:ea typeface="+mn-ea"/>
                <a:cs typeface="Arial"/>
              </a:rPr>
              <a:t>TRANSACTIONS ÉNERGÉTIQUES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800" b="0" i="1" u="none" strike="noStrike" kern="1200" cap="none" spc="0" normalizeH="0" baseline="0" noProof="0">
                <a:ln>
                  <a:noFill/>
                </a:ln>
                <a:solidFill>
                  <a:srgbClr val="002060"/>
                </a:solidFill>
                <a:effectLst/>
                <a:uLnTx/>
                <a:uFillTx/>
                <a:latin typeface="Arial"/>
                <a:ea typeface="+mn-ea"/>
                <a:cs typeface="+mn-cs"/>
              </a:rPr>
              <a:t>Capacité d'affaires N2</a:t>
            </a:r>
            <a:endParaRPr kumimoji="0" lang="fr-CA" sz="1800" b="0" i="0" u="none" strike="noStrike" kern="1200" cap="none" spc="0" normalizeH="0" baseline="0" noProof="0">
              <a:ln>
                <a:noFill/>
              </a:ln>
              <a:solidFill>
                <a:srgbClr val="002060"/>
              </a:solidFill>
              <a:effectLst/>
              <a:uLnTx/>
              <a:uFillTx/>
              <a:latin typeface="Arial"/>
              <a:ea typeface="+mn-ea"/>
              <a:cs typeface="+mn-cs"/>
            </a:endParaRPr>
          </a:p>
        </p:txBody>
      </p:sp>
      <p:sp>
        <p:nvSpPr>
          <p:cNvPr id="15" name="Organigramme : Multidocument 14">
            <a:extLst>
              <a:ext uri="{FF2B5EF4-FFF2-40B4-BE49-F238E27FC236}">
                <a16:creationId xmlns:a16="http://schemas.microsoft.com/office/drawing/2014/main" id="{50FFC7FF-A59C-A448-CB77-D8DBDCC8DF70}"/>
              </a:ext>
            </a:extLst>
          </p:cNvPr>
          <p:cNvSpPr/>
          <p:nvPr/>
        </p:nvSpPr>
        <p:spPr>
          <a:xfrm>
            <a:off x="7002641" y="2244126"/>
            <a:ext cx="934268" cy="216853"/>
          </a:xfrm>
          <a:prstGeom prst="flowChartMultidocument">
            <a:avLst/>
          </a:prstGeom>
          <a:solidFill>
            <a:schemeClr val="bg1">
              <a:lumMod val="9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a:ln>
                  <a:noFill/>
                </a:ln>
                <a:solidFill>
                  <a:srgbClr val="002060"/>
                </a:solidFill>
                <a:effectLst/>
                <a:uLnTx/>
                <a:uFillTx/>
                <a:latin typeface="Arial"/>
                <a:ea typeface="+mn-ea"/>
                <a:cs typeface="+mn-cs"/>
              </a:rPr>
              <a:t>Produit</a:t>
            </a:r>
          </a:p>
        </p:txBody>
      </p:sp>
      <p:cxnSp>
        <p:nvCxnSpPr>
          <p:cNvPr id="16" name="Connecteur droit avec flèche 15">
            <a:extLst>
              <a:ext uri="{FF2B5EF4-FFF2-40B4-BE49-F238E27FC236}">
                <a16:creationId xmlns:a16="http://schemas.microsoft.com/office/drawing/2014/main" id="{12533BF1-2B87-58B3-D07F-8B15F85E5550}"/>
              </a:ext>
            </a:extLst>
          </p:cNvPr>
          <p:cNvCxnSpPr>
            <a:cxnSpLocks/>
          </p:cNvCxnSpPr>
          <p:nvPr/>
        </p:nvCxnSpPr>
        <p:spPr>
          <a:xfrm flipV="1">
            <a:off x="4460627" y="1775443"/>
            <a:ext cx="1606537" cy="227570"/>
          </a:xfrm>
          <a:prstGeom prst="straightConnector1">
            <a:avLst/>
          </a:prstGeom>
          <a:ln>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Connecteur droit avec flèche 18">
            <a:extLst>
              <a:ext uri="{FF2B5EF4-FFF2-40B4-BE49-F238E27FC236}">
                <a16:creationId xmlns:a16="http://schemas.microsoft.com/office/drawing/2014/main" id="{2CEB39B5-F773-F1DF-824C-98A348B03ED3}"/>
              </a:ext>
            </a:extLst>
          </p:cNvPr>
          <p:cNvCxnSpPr>
            <a:cxnSpLocks/>
          </p:cNvCxnSpPr>
          <p:nvPr/>
        </p:nvCxnSpPr>
        <p:spPr>
          <a:xfrm>
            <a:off x="8164731" y="2406619"/>
            <a:ext cx="599492" cy="8362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7C91AB6-DA6E-8DD7-31C0-DECA57F996BC}"/>
              </a:ext>
            </a:extLst>
          </p:cNvPr>
          <p:cNvSpPr/>
          <p:nvPr/>
        </p:nvSpPr>
        <p:spPr>
          <a:xfrm>
            <a:off x="6957907" y="2185942"/>
            <a:ext cx="1156024" cy="3608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sp>
        <p:nvSpPr>
          <p:cNvPr id="21" name="ZoneTexte 20">
            <a:extLst>
              <a:ext uri="{FF2B5EF4-FFF2-40B4-BE49-F238E27FC236}">
                <a16:creationId xmlns:a16="http://schemas.microsoft.com/office/drawing/2014/main" id="{B2B4FBB9-B5C2-8703-CBA3-CA14EBEE2228}"/>
              </a:ext>
            </a:extLst>
          </p:cNvPr>
          <p:cNvSpPr txBox="1"/>
          <p:nvPr/>
        </p:nvSpPr>
        <p:spPr>
          <a:xfrm>
            <a:off x="7618682" y="2582308"/>
            <a:ext cx="115608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srgbClr val="002060"/>
                </a:solidFill>
                <a:effectLst/>
                <a:uLnTx/>
                <a:uFillTx/>
                <a:latin typeface="Arial"/>
                <a:ea typeface="+mn-ea"/>
                <a:cs typeface="+mn-cs"/>
              </a:rPr>
              <a:t>Tous les produits</a:t>
            </a:r>
          </a:p>
        </p:txBody>
      </p:sp>
    </p:spTree>
    <p:extLst>
      <p:ext uri="{BB962C8B-B14F-4D97-AF65-F5344CB8AC3E}">
        <p14:creationId xmlns:p14="http://schemas.microsoft.com/office/powerpoint/2010/main" val="3423664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5DAAB874-485D-93F2-0BBD-284871829E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6" imgW="384" imgH="384" progId="TCLayout.ActiveDocument.1">
                  <p:embed/>
                </p:oleObj>
              </mc:Choice>
              <mc:Fallback>
                <p:oleObj name="Diapositive think-cell" r:id="rId6" imgW="384" imgH="384" progId="TCLayout.ActiveDocument.1">
                  <p:embed/>
                  <p:pic>
                    <p:nvPicPr>
                      <p:cNvPr id="13" name="think-cell data - do not delete" hidden="1">
                        <a:extLst>
                          <a:ext uri="{FF2B5EF4-FFF2-40B4-BE49-F238E27FC236}">
                            <a16:creationId xmlns:a16="http://schemas.microsoft.com/office/drawing/2014/main" id="{5DAAB874-485D-93F2-0BBD-284871829E4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99569B04-70E6-CCA1-7750-9305C7ADCB89}"/>
              </a:ext>
            </a:extLst>
          </p:cNvPr>
          <p:cNvSpPr>
            <a:spLocks noGrp="1"/>
          </p:cNvSpPr>
          <p:nvPr>
            <p:ph type="title"/>
            <p:custDataLst>
              <p:tags r:id="rId2"/>
            </p:custDataLst>
          </p:nvPr>
        </p:nvSpPr>
        <p:spPr>
          <a:xfrm>
            <a:off x="430213" y="539137"/>
            <a:ext cx="11328400" cy="498483"/>
          </a:xfrm>
        </p:spPr>
        <p:txBody>
          <a:bodyPr vert="horz"/>
          <a:lstStyle/>
          <a:p>
            <a:r>
              <a:rPr lang="fr-CA" sz="3200"/>
              <a:t>Lignes directrices | Portfolio Produit</a:t>
            </a:r>
            <a:endParaRPr lang="fr-CA" sz="3200" b="0">
              <a:solidFill>
                <a:srgbClr val="FF0000"/>
              </a:solidFill>
            </a:endParaRPr>
          </a:p>
        </p:txBody>
      </p:sp>
      <p:sp>
        <p:nvSpPr>
          <p:cNvPr id="3" name="Espace réservé du texte 2">
            <a:extLst>
              <a:ext uri="{FF2B5EF4-FFF2-40B4-BE49-F238E27FC236}">
                <a16:creationId xmlns:a16="http://schemas.microsoft.com/office/drawing/2014/main" id="{1600BEE4-9194-27B2-CE50-FEB6AF2CE2B7}"/>
              </a:ext>
            </a:extLst>
          </p:cNvPr>
          <p:cNvSpPr>
            <a:spLocks noGrp="1"/>
          </p:cNvSpPr>
          <p:nvPr>
            <p:ph type="body" sz="quarter" idx="10"/>
            <p:custDataLst>
              <p:tags r:id="rId3"/>
            </p:custDataLst>
          </p:nvPr>
        </p:nvSpPr>
        <p:spPr>
          <a:xfrm>
            <a:off x="569753" y="1254039"/>
            <a:ext cx="11326813" cy="4772216"/>
          </a:xfrm>
          <a:solidFill>
            <a:schemeClr val="bg1"/>
          </a:solidFill>
        </p:spPr>
        <p:txBody>
          <a:bodyPr vert="horz" lIns="0" tIns="0" rIns="0" bIns="0" rtlCol="0" anchor="t">
            <a:noAutofit/>
          </a:bodyPr>
          <a:lstStyle/>
          <a:p>
            <a:pPr marL="342900" indent="-342900">
              <a:buFont typeface="Arial"/>
              <a:buAutoNum type="arabicPeriod"/>
            </a:pPr>
            <a:r>
              <a:rPr lang="fr-CA" sz="1600" b="0">
                <a:solidFill>
                  <a:schemeClr val="tx2"/>
                </a:solidFill>
              </a:rPr>
              <a:t>Le Portfolio Produit doit répondre à </a:t>
            </a:r>
            <a:r>
              <a:rPr lang="fr-CA" sz="1600">
                <a:solidFill>
                  <a:schemeClr val="tx2"/>
                </a:solidFill>
              </a:rPr>
              <a:t>certains critères </a:t>
            </a:r>
            <a:r>
              <a:rPr lang="fr-CA" sz="1600" b="0">
                <a:solidFill>
                  <a:schemeClr val="tx2"/>
                </a:solidFill>
              </a:rPr>
              <a:t>: </a:t>
            </a:r>
            <a:endParaRPr lang="fr-CA" sz="1600" b="0">
              <a:solidFill>
                <a:schemeClr val="tx2"/>
              </a:solidFill>
              <a:cs typeface="Arial"/>
            </a:endParaRPr>
          </a:p>
          <a:p>
            <a:pPr marL="812800" lvl="1" indent="-372745">
              <a:spcBef>
                <a:spcPts val="600"/>
              </a:spcBef>
              <a:buFont typeface="Arial" panose="020B0604020202020204" pitchFamily="34" charset="0"/>
              <a:buChar char="•"/>
            </a:pPr>
            <a:r>
              <a:rPr lang="fr-CA" sz="1400">
                <a:cs typeface="Arial"/>
              </a:rPr>
              <a:t>Il regroupe </a:t>
            </a:r>
            <a:r>
              <a:rPr lang="fr-CA" sz="1400" b="1">
                <a:solidFill>
                  <a:schemeClr val="accent2"/>
                </a:solidFill>
                <a:cs typeface="Arial"/>
              </a:rPr>
              <a:t>un ensemble de produits qui sont interreliés </a:t>
            </a:r>
            <a:r>
              <a:rPr lang="fr-CA" sz="1400">
                <a:cs typeface="Arial"/>
              </a:rPr>
              <a:t>et </a:t>
            </a:r>
            <a:r>
              <a:rPr lang="fr-CA" sz="1400" b="1">
                <a:solidFill>
                  <a:schemeClr val="accent2"/>
                </a:solidFill>
                <a:cs typeface="Arial"/>
              </a:rPr>
              <a:t>sous la responsabilité des mêmes équipes</a:t>
            </a:r>
            <a:endParaRPr lang="fr-CA" sz="1400" b="1">
              <a:solidFill>
                <a:schemeClr val="accent2"/>
              </a:solidFill>
            </a:endParaRPr>
          </a:p>
          <a:p>
            <a:pPr marL="812800" lvl="1" indent="-372745">
              <a:spcBef>
                <a:spcPts val="600"/>
              </a:spcBef>
              <a:buFont typeface="Arial" panose="020B0604020202020204" pitchFamily="34" charset="0"/>
              <a:buChar char="•"/>
            </a:pPr>
            <a:r>
              <a:rPr lang="fr-CA" sz="1400" b="0"/>
              <a:t>Il </a:t>
            </a:r>
            <a:r>
              <a:rPr lang="fr-CA" sz="1400"/>
              <a:t>contient </a:t>
            </a:r>
            <a:r>
              <a:rPr lang="fr-CA" sz="1400" b="0"/>
              <a:t>des produits qui </a:t>
            </a:r>
            <a:r>
              <a:rPr lang="fr-CA" sz="1400"/>
              <a:t>sont associés à une</a:t>
            </a:r>
            <a:r>
              <a:rPr lang="fr-CA" sz="1400" b="0"/>
              <a:t> </a:t>
            </a:r>
            <a:r>
              <a:rPr lang="fr-CA" sz="1400" b="1">
                <a:solidFill>
                  <a:schemeClr val="accent2"/>
                </a:solidFill>
              </a:rPr>
              <a:t>même capacité N1 </a:t>
            </a:r>
            <a:r>
              <a:rPr lang="fr-CA" sz="1200"/>
              <a:t>(affaires ou numérique)</a:t>
            </a:r>
            <a:endParaRPr lang="fr-CA" sz="1200" b="0">
              <a:cs typeface="Arial"/>
            </a:endParaRPr>
          </a:p>
          <a:p>
            <a:pPr marL="812800" lvl="1" indent="-372745">
              <a:spcBef>
                <a:spcPts val="600"/>
              </a:spcBef>
              <a:buFont typeface="Arial" panose="020B0604020202020204" pitchFamily="34" charset="0"/>
              <a:buChar char="•"/>
            </a:pPr>
            <a:r>
              <a:rPr lang="fr-CA" sz="1400">
                <a:cs typeface="Arial"/>
              </a:rPr>
              <a:t>Il est associé à </a:t>
            </a:r>
            <a:r>
              <a:rPr lang="fr-CA" sz="1400" b="1">
                <a:solidFill>
                  <a:schemeClr val="accent2"/>
                </a:solidFill>
                <a:cs typeface="Arial"/>
              </a:rPr>
              <a:t>une seule feuille de route </a:t>
            </a:r>
            <a:r>
              <a:rPr lang="fr-CA" sz="1400">
                <a:cs typeface="Arial"/>
              </a:rPr>
              <a:t>et </a:t>
            </a:r>
            <a:r>
              <a:rPr lang="fr-CA" sz="1400" b="1">
                <a:solidFill>
                  <a:schemeClr val="accent2"/>
                </a:solidFill>
                <a:cs typeface="Arial"/>
              </a:rPr>
              <a:t>un seul profil de risques </a:t>
            </a:r>
            <a:r>
              <a:rPr lang="fr-CA" sz="1400">
                <a:cs typeface="Arial"/>
              </a:rPr>
              <a:t>produits</a:t>
            </a:r>
            <a:endParaRPr lang="fr-CA" sz="1400"/>
          </a:p>
          <a:p>
            <a:pPr marL="812800" lvl="1" indent="-372745">
              <a:spcBef>
                <a:spcPts val="600"/>
              </a:spcBef>
              <a:buFont typeface="Arial" panose="020B0604020202020204" pitchFamily="34" charset="0"/>
              <a:buChar char="•"/>
            </a:pPr>
            <a:r>
              <a:rPr lang="fr-CA" sz="1400"/>
              <a:t>Il est sous la responsabilité d’</a:t>
            </a:r>
            <a:r>
              <a:rPr lang="fr-CA" sz="1400" b="1">
                <a:solidFill>
                  <a:schemeClr val="accent2"/>
                </a:solidFill>
              </a:rPr>
              <a:t>un seul Chef Produits</a:t>
            </a:r>
            <a:endParaRPr lang="fr-CA" sz="1400" b="1">
              <a:solidFill>
                <a:schemeClr val="accent2"/>
              </a:solidFill>
              <a:cs typeface="Arial"/>
            </a:endParaRPr>
          </a:p>
          <a:p>
            <a:pPr marL="812800" lvl="1" indent="-372745">
              <a:spcBef>
                <a:spcPts val="600"/>
              </a:spcBef>
              <a:buFont typeface="Arial" panose="020B0604020202020204" pitchFamily="34" charset="0"/>
              <a:buChar char="•"/>
            </a:pPr>
            <a:r>
              <a:rPr lang="fr-CA" sz="1400"/>
              <a:t>Il peut avoir </a:t>
            </a:r>
            <a:r>
              <a:rPr lang="fr-CA" sz="1400" b="1">
                <a:solidFill>
                  <a:schemeClr val="accent2"/>
                </a:solidFill>
              </a:rPr>
              <a:t>plusieurs promoteurs</a:t>
            </a:r>
            <a:r>
              <a:rPr lang="fr-CA" sz="1400"/>
              <a:t>, en autant que chacun des projets et/ou thèmes le composant puissent être associé à un seul promoteur. </a:t>
            </a:r>
            <a:r>
              <a:rPr lang="fr-CA" sz="1200"/>
              <a:t>(si transversal doit être GTN)</a:t>
            </a:r>
            <a:endParaRPr lang="fr-CA" sz="1200">
              <a:cs typeface="Arial"/>
            </a:endParaRPr>
          </a:p>
          <a:p>
            <a:pPr marL="812800" lvl="1" indent="-372745">
              <a:spcBef>
                <a:spcPts val="600"/>
              </a:spcBef>
              <a:buFont typeface="Arial" panose="020B0604020202020204" pitchFamily="34" charset="0"/>
              <a:buChar char="•"/>
            </a:pPr>
            <a:r>
              <a:rPr lang="fr-CA" sz="1400"/>
              <a:t>Il permet de suivre les </a:t>
            </a:r>
            <a:r>
              <a:rPr lang="fr-CA" sz="1400" b="0"/>
              <a:t>deux types de coûts : </a:t>
            </a:r>
            <a:r>
              <a:rPr lang="fr-CA" sz="1400" b="1">
                <a:solidFill>
                  <a:schemeClr val="accent2"/>
                </a:solidFill>
              </a:rPr>
              <a:t>Transformer et Exploiter</a:t>
            </a:r>
            <a:endParaRPr lang="fr-CA" sz="1400" b="1">
              <a:solidFill>
                <a:schemeClr val="accent2"/>
              </a:solidFill>
              <a:cs typeface="Arial"/>
            </a:endParaRPr>
          </a:p>
          <a:p>
            <a:pPr marL="342900" indent="-342900">
              <a:buFont typeface="Arial"/>
              <a:buAutoNum type="arabicPeriod"/>
            </a:pPr>
            <a:r>
              <a:rPr lang="fr-CA" sz="1600" b="0">
                <a:solidFill>
                  <a:schemeClr val="tx2"/>
                </a:solidFill>
              </a:rPr>
              <a:t>Les Portfolios Produit sont </a:t>
            </a:r>
            <a:r>
              <a:rPr lang="fr-CA" sz="1600">
                <a:solidFill>
                  <a:schemeClr val="tx2"/>
                </a:solidFill>
              </a:rPr>
              <a:t>déterminés par les chefs produits, en collaboration avec leurs partenaires d’affaires</a:t>
            </a:r>
            <a:r>
              <a:rPr lang="fr-CA" sz="1600" b="0">
                <a:solidFill>
                  <a:schemeClr val="tx2"/>
                </a:solidFill>
              </a:rPr>
              <a:t>. </a:t>
            </a:r>
            <a:br>
              <a:rPr lang="fr-CA" sz="1600" b="0"/>
            </a:br>
            <a:r>
              <a:rPr lang="fr-CA" sz="1500" b="0">
                <a:solidFill>
                  <a:schemeClr val="tx2"/>
                </a:solidFill>
              </a:rPr>
              <a:t>(Le découpage est ensuite arbitré par les équipes Portefeuille GTN et de l'Architecture d'Entreprise)</a:t>
            </a:r>
          </a:p>
          <a:p>
            <a:pPr marL="342900" indent="-342900">
              <a:buFont typeface="Arial"/>
              <a:buAutoNum type="arabicPeriod"/>
            </a:pPr>
            <a:r>
              <a:rPr lang="fr-CA" sz="1600" b="0">
                <a:solidFill>
                  <a:schemeClr val="tx2"/>
                </a:solidFill>
              </a:rPr>
              <a:t>Un </a:t>
            </a:r>
            <a:r>
              <a:rPr lang="fr-CA" sz="1600">
                <a:solidFill>
                  <a:schemeClr val="tx2"/>
                </a:solidFill>
              </a:rPr>
              <a:t>chef produits peut être responsable de plus d’un Portfolio Produit</a:t>
            </a:r>
            <a:endParaRPr lang="fr-CA" sz="1600">
              <a:solidFill>
                <a:schemeClr val="tx2"/>
              </a:solidFill>
              <a:cs typeface="Arial"/>
            </a:endParaRPr>
          </a:p>
          <a:p>
            <a:pPr marL="342900" indent="-342900">
              <a:buAutoNum type="arabicPeriod"/>
            </a:pPr>
            <a:r>
              <a:rPr lang="fr-CA" sz="1600" b="0">
                <a:solidFill>
                  <a:schemeClr val="tx2"/>
                </a:solidFill>
              </a:rPr>
              <a:t>Un Portfolio Produit est associé dans EPM à des </a:t>
            </a:r>
            <a:r>
              <a:rPr lang="fr-CA" sz="1600">
                <a:solidFill>
                  <a:schemeClr val="tx2"/>
                </a:solidFill>
              </a:rPr>
              <a:t>PRJ et/ou des MNA </a:t>
            </a:r>
            <a:r>
              <a:rPr lang="fr-CA" sz="1600" b="0">
                <a:solidFill>
                  <a:schemeClr val="tx2"/>
                </a:solidFill>
              </a:rPr>
              <a:t>et est financé par les modes de financement suivants: Produits, </a:t>
            </a:r>
            <a:r>
              <a:rPr lang="fr-CA" sz="1600" b="0">
                <a:solidFill>
                  <a:srgbClr val="002060"/>
                </a:solidFill>
              </a:rPr>
              <a:t>Programmes, Projet/</a:t>
            </a:r>
            <a:r>
              <a:rPr lang="fr-CA" sz="1600" b="0">
                <a:solidFill>
                  <a:schemeClr val="tx2"/>
                </a:solidFill>
              </a:rPr>
              <a:t>MNA ou une combinaison. </a:t>
            </a:r>
            <a:endParaRPr lang="fr-CA" sz="1600" b="0">
              <a:solidFill>
                <a:schemeClr val="tx1">
                  <a:lumMod val="75000"/>
                  <a:lumOff val="25000"/>
                </a:schemeClr>
              </a:solidFill>
            </a:endParaRPr>
          </a:p>
        </p:txBody>
      </p:sp>
      <p:sp>
        <p:nvSpPr>
          <p:cNvPr id="4" name="Espace réservé du texte 3">
            <a:extLst>
              <a:ext uri="{FF2B5EF4-FFF2-40B4-BE49-F238E27FC236}">
                <a16:creationId xmlns:a16="http://schemas.microsoft.com/office/drawing/2014/main" id="{B272F5B8-3106-32F3-5F34-66DBCC75C517}"/>
              </a:ext>
            </a:extLst>
          </p:cNvPr>
          <p:cNvSpPr>
            <a:spLocks noGrp="1"/>
          </p:cNvSpPr>
          <p:nvPr>
            <p:ph type="body" sz="quarter" idx="11"/>
            <p:custDataLst>
              <p:tags r:id="rId4"/>
            </p:custDataLst>
          </p:nvPr>
        </p:nvSpPr>
        <p:spPr>
          <a:xfrm>
            <a:off x="431800" y="284356"/>
            <a:ext cx="11326813" cy="184666"/>
          </a:xfrm>
        </p:spPr>
        <p:txBody>
          <a:bodyPr/>
          <a:lstStyle/>
          <a:p>
            <a:r>
              <a:rPr lang="fr-CA" sz="1200"/>
              <a:t>Financement des produits</a:t>
            </a:r>
          </a:p>
        </p:txBody>
      </p:sp>
    </p:spTree>
    <p:extLst>
      <p:ext uri="{BB962C8B-B14F-4D97-AF65-F5344CB8AC3E}">
        <p14:creationId xmlns:p14="http://schemas.microsoft.com/office/powerpoint/2010/main" val="64180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FD9F2A-6A68-492A-83A0-64D96408EDBC}"/>
              </a:ext>
            </a:extLst>
          </p:cNvPr>
          <p:cNvSpPr/>
          <p:nvPr/>
        </p:nvSpPr>
        <p:spPr>
          <a:xfrm>
            <a:off x="6038850" y="3754930"/>
            <a:ext cx="5057775" cy="1664795"/>
          </a:xfrm>
          <a:prstGeom prst="rect">
            <a:avLst/>
          </a:prstGeom>
          <a:noFill/>
          <a:ln w="6350">
            <a:solidFill>
              <a:schemeClr val="accent3">
                <a:lumMod val="75000"/>
                <a:alpha val="3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Rectangle 21">
            <a:extLst>
              <a:ext uri="{FF2B5EF4-FFF2-40B4-BE49-F238E27FC236}">
                <a16:creationId xmlns:a16="http://schemas.microsoft.com/office/drawing/2014/main" id="{57AC7C9C-FAB8-0EAC-CCAA-DA8E6345373D}"/>
              </a:ext>
            </a:extLst>
          </p:cNvPr>
          <p:cNvSpPr/>
          <p:nvPr/>
        </p:nvSpPr>
        <p:spPr>
          <a:xfrm>
            <a:off x="5024387" y="1359946"/>
            <a:ext cx="7084193" cy="1287675"/>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5892E03A-E0A1-4721-AD40-F8C924A5BFAA}"/>
              </a:ext>
            </a:extLst>
          </p:cNvPr>
          <p:cNvSpPr>
            <a:spLocks noGrp="1"/>
          </p:cNvSpPr>
          <p:nvPr>
            <p:ph type="title"/>
            <p:custDataLst>
              <p:tags r:id="rId1"/>
            </p:custDataLst>
          </p:nvPr>
        </p:nvSpPr>
        <p:spPr>
          <a:xfrm>
            <a:off x="269818" y="3064093"/>
            <a:ext cx="4284518" cy="1250039"/>
          </a:xfrm>
        </p:spPr>
        <p:txBody>
          <a:bodyPr/>
          <a:lstStyle/>
          <a:p>
            <a:pPr algn="ctr"/>
            <a:r>
              <a:rPr lang="fr-CA" sz="3600" b="1"/>
              <a:t>Pourquoi un MCA ?</a:t>
            </a:r>
            <a:endParaRPr lang="fr-CA"/>
          </a:p>
        </p:txBody>
      </p:sp>
      <p:sp>
        <p:nvSpPr>
          <p:cNvPr id="5" name="Rectangle 4">
            <a:extLst>
              <a:ext uri="{FF2B5EF4-FFF2-40B4-BE49-F238E27FC236}">
                <a16:creationId xmlns:a16="http://schemas.microsoft.com/office/drawing/2014/main" id="{3FEF751B-4889-455D-85EF-A872588C36EF}"/>
              </a:ext>
            </a:extLst>
          </p:cNvPr>
          <p:cNvSpPr/>
          <p:nvPr/>
        </p:nvSpPr>
        <p:spPr>
          <a:xfrm>
            <a:off x="4895850" y="410871"/>
            <a:ext cx="7296150" cy="830997"/>
          </a:xfrm>
          <a:prstGeom prst="rect">
            <a:avLst/>
          </a:prstGeom>
        </p:spPr>
        <p:txBody>
          <a:bodyPr wrap="square">
            <a:spAutoFit/>
          </a:bodyPr>
          <a:lstStyle/>
          <a:p>
            <a:pPr algn="ctr"/>
            <a:r>
              <a:rPr lang="fr-CA" sz="2400" dirty="0">
                <a:solidFill>
                  <a:schemeClr val="accent2">
                    <a:lumMod val="50000"/>
                  </a:schemeClr>
                </a:solidFill>
                <a:latin typeface="Segoe UI" panose="020B0502040204020203" pitchFamily="34" charset="0"/>
                <a:cs typeface="Segoe UI" panose="020B0502040204020203" pitchFamily="34" charset="0"/>
              </a:rPr>
              <a:t>Cadre </a:t>
            </a:r>
            <a:r>
              <a:rPr lang="fr-CA" sz="2400" b="1" dirty="0">
                <a:solidFill>
                  <a:schemeClr val="accent2">
                    <a:lumMod val="50000"/>
                  </a:schemeClr>
                </a:solidFill>
                <a:latin typeface="Segoe UI" panose="020B0502040204020203" pitchFamily="34" charset="0"/>
                <a:cs typeface="Segoe UI" panose="020B0502040204020203" pitchFamily="34" charset="0"/>
              </a:rPr>
              <a:t>structuré et commun </a:t>
            </a:r>
            <a:r>
              <a:rPr lang="fr-CA" sz="2400" dirty="0">
                <a:solidFill>
                  <a:schemeClr val="accent2">
                    <a:lumMod val="50000"/>
                  </a:schemeClr>
                </a:solidFill>
                <a:latin typeface="Segoe UI" panose="020B0502040204020203" pitchFamily="34" charset="0"/>
                <a:cs typeface="Segoe UI" panose="020B0502040204020203" pitchFamily="34" charset="0"/>
              </a:rPr>
              <a:t>dans lequel on identifie nos fonctions d’affaires </a:t>
            </a:r>
            <a:r>
              <a:rPr lang="fr-CA" sz="2400" i="1" dirty="0">
                <a:solidFill>
                  <a:schemeClr val="accent2">
                    <a:lumMod val="50000"/>
                  </a:schemeClr>
                </a:solidFill>
                <a:latin typeface="Segoe UI" panose="020B0502040204020203" pitchFamily="34" charset="0"/>
                <a:cs typeface="Segoe UI" panose="020B0502040204020203" pitchFamily="34" charset="0"/>
              </a:rPr>
              <a:t>(</a:t>
            </a:r>
            <a:r>
              <a:rPr lang="fr-CA" i="1" dirty="0">
                <a:solidFill>
                  <a:schemeClr val="accent2">
                    <a:lumMod val="50000"/>
                  </a:schemeClr>
                </a:solidFill>
                <a:latin typeface="Segoe UI" panose="020B0502040204020203" pitchFamily="34" charset="0"/>
                <a:cs typeface="Segoe UI" panose="020B0502040204020203" pitchFamily="34" charset="0"/>
              </a:rPr>
              <a:t>taxonomie</a:t>
            </a:r>
            <a:r>
              <a:rPr lang="fr-CA" sz="2400" i="1" dirty="0">
                <a:solidFill>
                  <a:schemeClr val="accent2">
                    <a:lumMod val="50000"/>
                  </a:schemeClr>
                </a:solidFill>
                <a:latin typeface="Segoe UI" panose="020B0502040204020203" pitchFamily="34" charset="0"/>
                <a:cs typeface="Segoe UI" panose="020B0502040204020203" pitchFamily="34" charset="0"/>
              </a:rPr>
              <a:t>)</a:t>
            </a:r>
            <a:endParaRPr lang="fr-CA" b="1" i="1" dirty="0">
              <a:solidFill>
                <a:schemeClr val="accent2">
                  <a:lumMod val="50000"/>
                </a:schemeClr>
              </a:solidFill>
              <a:latin typeface="Segoe UI" panose="020B0502040204020203" pitchFamily="34" charset="0"/>
              <a:cs typeface="Segoe UI" panose="020B0502040204020203" pitchFamily="34" charset="0"/>
            </a:endParaRPr>
          </a:p>
        </p:txBody>
      </p:sp>
      <p:pic>
        <p:nvPicPr>
          <p:cNvPr id="6" name="Picture 3">
            <a:extLst>
              <a:ext uri="{FF2B5EF4-FFF2-40B4-BE49-F238E27FC236}">
                <a16:creationId xmlns:a16="http://schemas.microsoft.com/office/drawing/2014/main" id="{A063CB52-A218-49F8-A126-A405DC6A55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0130" y="117161"/>
            <a:ext cx="930082" cy="293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Graphique 3" descr="Homme avec un remplissage uni">
            <a:extLst>
              <a:ext uri="{FF2B5EF4-FFF2-40B4-BE49-F238E27FC236}">
                <a16:creationId xmlns:a16="http://schemas.microsoft.com/office/drawing/2014/main" id="{C4BE5325-9D4D-133D-57A9-E363ABD4F9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4194" y="1533776"/>
            <a:ext cx="470725" cy="470725"/>
          </a:xfrm>
          <a:prstGeom prst="rect">
            <a:avLst/>
          </a:prstGeom>
        </p:spPr>
      </p:pic>
      <p:sp>
        <p:nvSpPr>
          <p:cNvPr id="8" name="Rectangle 7">
            <a:extLst>
              <a:ext uri="{FF2B5EF4-FFF2-40B4-BE49-F238E27FC236}">
                <a16:creationId xmlns:a16="http://schemas.microsoft.com/office/drawing/2014/main" id="{7B83BAA2-2E44-814A-CC6A-1B45E6AB6F30}"/>
              </a:ext>
            </a:extLst>
          </p:cNvPr>
          <p:cNvSpPr/>
          <p:nvPr/>
        </p:nvSpPr>
        <p:spPr>
          <a:xfrm>
            <a:off x="4719277" y="1987144"/>
            <a:ext cx="1860519" cy="461665"/>
          </a:xfrm>
          <a:prstGeom prst="rect">
            <a:avLst/>
          </a:prstGeom>
        </p:spPr>
        <p:txBody>
          <a:bodyPr wrap="square">
            <a:spAutoFit/>
          </a:bodyPr>
          <a:lstStyle/>
          <a:p>
            <a:pPr algn="ctr"/>
            <a:r>
              <a:rPr lang="fr-CA" sz="1200" dirty="0">
                <a:solidFill>
                  <a:schemeClr val="accent4">
                    <a:lumMod val="50000"/>
                  </a:schemeClr>
                </a:solidFill>
                <a:latin typeface="Segoe UI" panose="020B0502040204020203" pitchFamily="34" charset="0"/>
                <a:cs typeface="Segoe UI" panose="020B0502040204020203" pitchFamily="34" charset="0"/>
              </a:rPr>
              <a:t>Dirigeants -</a:t>
            </a:r>
          </a:p>
          <a:p>
            <a:pPr algn="ctr"/>
            <a:r>
              <a:rPr lang="fr-CA" sz="1200" dirty="0">
                <a:solidFill>
                  <a:schemeClr val="accent4">
                    <a:lumMod val="50000"/>
                  </a:schemeClr>
                </a:solidFill>
                <a:latin typeface="Segoe UI" panose="020B0502040204020203" pitchFamily="34" charset="0"/>
                <a:cs typeface="Segoe UI" panose="020B0502040204020203" pitchFamily="34" charset="0"/>
              </a:rPr>
              <a:t>C.A.</a:t>
            </a:r>
            <a:endParaRPr lang="fr-CA" sz="1050" b="1" dirty="0">
              <a:solidFill>
                <a:schemeClr val="accent4">
                  <a:lumMod val="50000"/>
                </a:schemeClr>
              </a:solidFill>
              <a:latin typeface="Segoe UI" panose="020B0502040204020203" pitchFamily="34" charset="0"/>
              <a:cs typeface="Segoe UI" panose="020B0502040204020203" pitchFamily="34" charset="0"/>
            </a:endParaRPr>
          </a:p>
        </p:txBody>
      </p:sp>
      <p:pic>
        <p:nvPicPr>
          <p:cNvPr id="9" name="Graphique 8" descr="Homme avec un remplissage uni">
            <a:extLst>
              <a:ext uri="{FF2B5EF4-FFF2-40B4-BE49-F238E27FC236}">
                <a16:creationId xmlns:a16="http://schemas.microsoft.com/office/drawing/2014/main" id="{57ED3B34-7D00-8879-8F8B-7B6F4E9BE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06893" y="1533776"/>
            <a:ext cx="470725" cy="470725"/>
          </a:xfrm>
          <a:prstGeom prst="rect">
            <a:avLst/>
          </a:prstGeom>
        </p:spPr>
      </p:pic>
      <p:sp>
        <p:nvSpPr>
          <p:cNvPr id="10" name="Rectangle 9">
            <a:extLst>
              <a:ext uri="{FF2B5EF4-FFF2-40B4-BE49-F238E27FC236}">
                <a16:creationId xmlns:a16="http://schemas.microsoft.com/office/drawing/2014/main" id="{EE32989C-32A4-AFF8-2DEC-2072C64794F4}"/>
              </a:ext>
            </a:extLst>
          </p:cNvPr>
          <p:cNvSpPr/>
          <p:nvPr/>
        </p:nvSpPr>
        <p:spPr>
          <a:xfrm>
            <a:off x="5912396" y="1987144"/>
            <a:ext cx="1860519" cy="461665"/>
          </a:xfrm>
          <a:prstGeom prst="rect">
            <a:avLst/>
          </a:prstGeom>
          <a:noFill/>
        </p:spPr>
        <p:txBody>
          <a:bodyPr wrap="square">
            <a:spAutoFit/>
          </a:bodyPr>
          <a:lstStyle/>
          <a:p>
            <a:pPr algn="ctr"/>
            <a:r>
              <a:rPr lang="fr-CA" sz="1200" dirty="0">
                <a:solidFill>
                  <a:schemeClr val="accent2">
                    <a:lumMod val="50000"/>
                  </a:schemeClr>
                </a:solidFill>
                <a:latin typeface="Segoe UI" panose="020B0502040204020203" pitchFamily="34" charset="0"/>
                <a:cs typeface="Segoe UI" panose="020B0502040204020203" pitchFamily="34" charset="0"/>
              </a:rPr>
              <a:t>Partenaires</a:t>
            </a:r>
          </a:p>
          <a:p>
            <a:pPr algn="ctr"/>
            <a:r>
              <a:rPr lang="fr-CA" sz="1200" dirty="0">
                <a:solidFill>
                  <a:schemeClr val="accent2">
                    <a:lumMod val="50000"/>
                  </a:schemeClr>
                </a:solidFill>
                <a:latin typeface="Segoe UI" panose="020B0502040204020203" pitchFamily="34" charset="0"/>
                <a:cs typeface="Segoe UI" panose="020B0502040204020203" pitchFamily="34" charset="0"/>
              </a:rPr>
              <a:t>affaires</a:t>
            </a:r>
            <a:endParaRPr lang="fr-CA" sz="1050" dirty="0">
              <a:solidFill>
                <a:schemeClr val="accent2">
                  <a:lumMod val="50000"/>
                </a:schemeClr>
              </a:solidFill>
              <a:latin typeface="Segoe UI" panose="020B0502040204020203" pitchFamily="34" charset="0"/>
              <a:cs typeface="Segoe UI" panose="020B0502040204020203" pitchFamily="34" charset="0"/>
            </a:endParaRPr>
          </a:p>
        </p:txBody>
      </p:sp>
      <p:pic>
        <p:nvPicPr>
          <p:cNvPr id="11" name="Graphique 10" descr="Homme avec un remplissage uni">
            <a:extLst>
              <a:ext uri="{FF2B5EF4-FFF2-40B4-BE49-F238E27FC236}">
                <a16:creationId xmlns:a16="http://schemas.microsoft.com/office/drawing/2014/main" id="{117C2E10-DECC-22B6-E05B-570F84BB62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89592" y="1533776"/>
            <a:ext cx="470725" cy="470725"/>
          </a:xfrm>
          <a:prstGeom prst="rect">
            <a:avLst/>
          </a:prstGeom>
        </p:spPr>
      </p:pic>
      <p:sp>
        <p:nvSpPr>
          <p:cNvPr id="12" name="Rectangle 11">
            <a:extLst>
              <a:ext uri="{FF2B5EF4-FFF2-40B4-BE49-F238E27FC236}">
                <a16:creationId xmlns:a16="http://schemas.microsoft.com/office/drawing/2014/main" id="{5C603981-FD8B-DA02-1554-E19903E2DBE9}"/>
              </a:ext>
            </a:extLst>
          </p:cNvPr>
          <p:cNvSpPr/>
          <p:nvPr/>
        </p:nvSpPr>
        <p:spPr>
          <a:xfrm>
            <a:off x="7403896" y="1987144"/>
            <a:ext cx="1240922" cy="461665"/>
          </a:xfrm>
          <a:prstGeom prst="rect">
            <a:avLst/>
          </a:prstGeom>
        </p:spPr>
        <p:txBody>
          <a:bodyPr wrap="square">
            <a:spAutoFit/>
          </a:bodyPr>
          <a:lstStyle/>
          <a:p>
            <a:pPr algn="ctr"/>
            <a:r>
              <a:rPr lang="fr-CA" sz="1200" dirty="0">
                <a:solidFill>
                  <a:schemeClr val="bg1">
                    <a:lumMod val="75000"/>
                    <a:lumOff val="25000"/>
                  </a:schemeClr>
                </a:solidFill>
                <a:latin typeface="Segoe UI" panose="020B0502040204020203" pitchFamily="34" charset="0"/>
                <a:cs typeface="Segoe UI" panose="020B0502040204020203" pitchFamily="34" charset="0"/>
              </a:rPr>
              <a:t>Chefs produits et architecture</a:t>
            </a:r>
            <a:endParaRPr lang="fr-CA" sz="1050" b="1" dirty="0">
              <a:solidFill>
                <a:schemeClr val="bg1">
                  <a:lumMod val="75000"/>
                  <a:lumOff val="25000"/>
                </a:schemeClr>
              </a:solidFill>
              <a:latin typeface="Segoe UI" panose="020B0502040204020203" pitchFamily="34" charset="0"/>
              <a:cs typeface="Segoe UI" panose="020B0502040204020203" pitchFamily="34" charset="0"/>
            </a:endParaRPr>
          </a:p>
        </p:txBody>
      </p:sp>
      <p:pic>
        <p:nvPicPr>
          <p:cNvPr id="13" name="Graphique 12" descr="Homme avec un remplissage uni">
            <a:extLst>
              <a:ext uri="{FF2B5EF4-FFF2-40B4-BE49-F238E27FC236}">
                <a16:creationId xmlns:a16="http://schemas.microsoft.com/office/drawing/2014/main" id="{DED8774E-9F2B-5BC0-B859-9A44AE9131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72291" y="1533776"/>
            <a:ext cx="470725" cy="470725"/>
          </a:xfrm>
          <a:prstGeom prst="rect">
            <a:avLst/>
          </a:prstGeom>
        </p:spPr>
      </p:pic>
      <p:sp>
        <p:nvSpPr>
          <p:cNvPr id="14" name="Rectangle 13">
            <a:extLst>
              <a:ext uri="{FF2B5EF4-FFF2-40B4-BE49-F238E27FC236}">
                <a16:creationId xmlns:a16="http://schemas.microsoft.com/office/drawing/2014/main" id="{FAE28605-0A21-9D4A-FD87-AEACA8BBC6BF}"/>
              </a:ext>
            </a:extLst>
          </p:cNvPr>
          <p:cNvSpPr/>
          <p:nvPr/>
        </p:nvSpPr>
        <p:spPr>
          <a:xfrm>
            <a:off x="8275801" y="1987144"/>
            <a:ext cx="1860519" cy="646331"/>
          </a:xfrm>
          <a:prstGeom prst="rect">
            <a:avLst/>
          </a:prstGeom>
        </p:spPr>
        <p:txBody>
          <a:bodyPr wrap="square">
            <a:spAutoFit/>
          </a:bodyPr>
          <a:lstStyle/>
          <a:p>
            <a:pPr algn="ctr"/>
            <a:r>
              <a:rPr lang="fr-CA" sz="1200" dirty="0">
                <a:solidFill>
                  <a:srgbClr val="2A5E34"/>
                </a:solidFill>
                <a:latin typeface="Segoe UI" panose="020B0502040204020203" pitchFamily="34" charset="0"/>
                <a:cs typeface="Segoe UI" panose="020B0502040204020203" pitchFamily="34" charset="0"/>
              </a:rPr>
              <a:t>Corpo –</a:t>
            </a:r>
          </a:p>
          <a:p>
            <a:pPr algn="ctr"/>
            <a:r>
              <a:rPr lang="fr-CA" sz="1200" dirty="0">
                <a:solidFill>
                  <a:srgbClr val="2A5E34"/>
                </a:solidFill>
                <a:latin typeface="Segoe UI" panose="020B0502040204020203" pitchFamily="34" charset="0"/>
                <a:cs typeface="Segoe UI" panose="020B0502040204020203" pitchFamily="34" charset="0"/>
              </a:rPr>
              <a:t>Finances</a:t>
            </a:r>
          </a:p>
          <a:p>
            <a:pPr algn="ctr"/>
            <a:r>
              <a:rPr lang="fr-CA" sz="1200" dirty="0">
                <a:solidFill>
                  <a:srgbClr val="2A5E34"/>
                </a:solidFill>
                <a:latin typeface="Segoe UI" panose="020B0502040204020203" pitchFamily="34" charset="0"/>
                <a:cs typeface="Segoe UI" panose="020B0502040204020203" pitchFamily="34" charset="0"/>
              </a:rPr>
              <a:t>Appro / GDC</a:t>
            </a:r>
            <a:endParaRPr lang="fr-CA" sz="1050" dirty="0">
              <a:solidFill>
                <a:srgbClr val="2A5E34"/>
              </a:solidFill>
              <a:latin typeface="Segoe UI" panose="020B0502040204020203" pitchFamily="34" charset="0"/>
              <a:cs typeface="Segoe UI" panose="020B0502040204020203" pitchFamily="34" charset="0"/>
            </a:endParaRPr>
          </a:p>
        </p:txBody>
      </p:sp>
      <p:pic>
        <p:nvPicPr>
          <p:cNvPr id="17" name="Graphique 16" descr="Homme avec un remplissage uni">
            <a:extLst>
              <a:ext uri="{FF2B5EF4-FFF2-40B4-BE49-F238E27FC236}">
                <a16:creationId xmlns:a16="http://schemas.microsoft.com/office/drawing/2014/main" id="{BFFE8718-8A0E-9447-C584-7702C3D750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54990" y="1533776"/>
            <a:ext cx="470725" cy="470725"/>
          </a:xfrm>
          <a:prstGeom prst="rect">
            <a:avLst/>
          </a:prstGeom>
        </p:spPr>
      </p:pic>
      <p:sp>
        <p:nvSpPr>
          <p:cNvPr id="18" name="Rectangle 17">
            <a:extLst>
              <a:ext uri="{FF2B5EF4-FFF2-40B4-BE49-F238E27FC236}">
                <a16:creationId xmlns:a16="http://schemas.microsoft.com/office/drawing/2014/main" id="{06247BEC-430A-5AEF-6F99-2CA7F5C9D4AE}"/>
              </a:ext>
            </a:extLst>
          </p:cNvPr>
          <p:cNvSpPr/>
          <p:nvPr/>
        </p:nvSpPr>
        <p:spPr>
          <a:xfrm>
            <a:off x="9459296" y="1987144"/>
            <a:ext cx="1860519" cy="276999"/>
          </a:xfrm>
          <a:prstGeom prst="rect">
            <a:avLst/>
          </a:prstGeom>
        </p:spPr>
        <p:txBody>
          <a:bodyPr wrap="square">
            <a:spAutoFit/>
          </a:bodyPr>
          <a:lstStyle/>
          <a:p>
            <a:pPr algn="ctr"/>
            <a:r>
              <a:rPr lang="fr-CA" sz="1200" dirty="0">
                <a:solidFill>
                  <a:schemeClr val="accent1">
                    <a:lumMod val="50000"/>
                  </a:schemeClr>
                </a:solidFill>
                <a:latin typeface="Segoe UI" panose="020B0502040204020203" pitchFamily="34" charset="0"/>
                <a:cs typeface="Segoe UI" panose="020B0502040204020203" pitchFamily="34" charset="0"/>
              </a:rPr>
              <a:t>AE-AD-AS</a:t>
            </a:r>
            <a:endParaRPr lang="fr-CA" sz="1050" dirty="0">
              <a:solidFill>
                <a:schemeClr val="accent1">
                  <a:lumMod val="50000"/>
                </a:schemeClr>
              </a:solidFill>
              <a:latin typeface="Segoe UI" panose="020B0502040204020203" pitchFamily="34" charset="0"/>
              <a:cs typeface="Segoe UI" panose="020B0502040204020203" pitchFamily="34" charset="0"/>
            </a:endParaRPr>
          </a:p>
        </p:txBody>
      </p:sp>
      <p:pic>
        <p:nvPicPr>
          <p:cNvPr id="19" name="Graphique 18" descr="Homme avec un remplissage uni">
            <a:extLst>
              <a:ext uri="{FF2B5EF4-FFF2-40B4-BE49-F238E27FC236}">
                <a16:creationId xmlns:a16="http://schemas.microsoft.com/office/drawing/2014/main" id="{5C38B618-9517-3666-FEB6-7A9EF303D3D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37687" y="1533776"/>
            <a:ext cx="470725" cy="470725"/>
          </a:xfrm>
          <a:prstGeom prst="rect">
            <a:avLst/>
          </a:prstGeom>
        </p:spPr>
      </p:pic>
      <p:sp>
        <p:nvSpPr>
          <p:cNvPr id="20" name="Rectangle 19">
            <a:extLst>
              <a:ext uri="{FF2B5EF4-FFF2-40B4-BE49-F238E27FC236}">
                <a16:creationId xmlns:a16="http://schemas.microsoft.com/office/drawing/2014/main" id="{466297E1-4E3B-8C7C-9F03-25A5C08FF227}"/>
              </a:ext>
            </a:extLst>
          </p:cNvPr>
          <p:cNvSpPr/>
          <p:nvPr/>
        </p:nvSpPr>
        <p:spPr>
          <a:xfrm>
            <a:off x="10642789" y="2139544"/>
            <a:ext cx="1860519" cy="461665"/>
          </a:xfrm>
          <a:prstGeom prst="rect">
            <a:avLst/>
          </a:prstGeom>
        </p:spPr>
        <p:txBody>
          <a:bodyPr wrap="square">
            <a:spAutoFit/>
          </a:bodyPr>
          <a:lstStyle/>
          <a:p>
            <a:pPr algn="ctr"/>
            <a:r>
              <a:rPr lang="fr-CA" sz="1200" dirty="0">
                <a:solidFill>
                  <a:schemeClr val="bg1"/>
                </a:solidFill>
                <a:latin typeface="Segoe UI" panose="020B0502040204020203" pitchFamily="34" charset="0"/>
                <a:cs typeface="Segoe UI" panose="020B0502040204020203" pitchFamily="34" charset="0"/>
              </a:rPr>
              <a:t>Conformité</a:t>
            </a:r>
          </a:p>
          <a:p>
            <a:pPr algn="ctr"/>
            <a:r>
              <a:rPr lang="fr-CA" sz="1200" dirty="0">
                <a:solidFill>
                  <a:schemeClr val="bg1"/>
                </a:solidFill>
                <a:latin typeface="Segoe UI" panose="020B0502040204020203" pitchFamily="34" charset="0"/>
                <a:cs typeface="Segoe UI" panose="020B0502040204020203" pitchFamily="34" charset="0"/>
              </a:rPr>
              <a:t>Risque</a:t>
            </a:r>
            <a:endParaRPr lang="fr-CA" sz="1050" dirty="0">
              <a:solidFill>
                <a:schemeClr val="bg1"/>
              </a:solidFill>
              <a:latin typeface="Segoe UI" panose="020B0502040204020203" pitchFamily="34" charset="0"/>
              <a:cs typeface="Segoe UI" panose="020B0502040204020203" pitchFamily="34" charset="0"/>
            </a:endParaRPr>
          </a:p>
        </p:txBody>
      </p:sp>
      <p:sp>
        <p:nvSpPr>
          <p:cNvPr id="21" name="Accolade ouvrante 20">
            <a:extLst>
              <a:ext uri="{FF2B5EF4-FFF2-40B4-BE49-F238E27FC236}">
                <a16:creationId xmlns:a16="http://schemas.microsoft.com/office/drawing/2014/main" id="{A13E2A5C-C5D0-2BA3-CA09-6E37172D0633}"/>
              </a:ext>
            </a:extLst>
          </p:cNvPr>
          <p:cNvSpPr/>
          <p:nvPr/>
        </p:nvSpPr>
        <p:spPr>
          <a:xfrm rot="16200000">
            <a:off x="8373978" y="-782790"/>
            <a:ext cx="385011" cy="7084192"/>
          </a:xfrm>
          <a:prstGeom prst="leftBrace">
            <a:avLst>
              <a:gd name="adj1" fmla="val 53333"/>
              <a:gd name="adj2" fmla="val 50000"/>
            </a:avLst>
          </a:prstGeom>
          <a:gradFill flip="none" rotWithShape="1">
            <a:gsLst>
              <a:gs pos="0">
                <a:schemeClr val="tx1">
                  <a:lumMod val="95000"/>
                </a:schemeClr>
              </a:gs>
              <a:gs pos="100000">
                <a:schemeClr val="tx1">
                  <a:lumMod val="95000"/>
                </a:schemeClr>
              </a:gs>
            </a:gsLst>
            <a:lin ang="0" scaled="1"/>
            <a:tileRect/>
          </a:gradFill>
          <a:ln>
            <a:solidFill>
              <a:schemeClr val="tx1">
                <a:lumMod val="50000"/>
                <a:alpha val="7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fr-CA"/>
          </a:p>
        </p:txBody>
      </p:sp>
      <p:sp>
        <p:nvSpPr>
          <p:cNvPr id="23" name="Rectangle : coins arrondis 22">
            <a:extLst>
              <a:ext uri="{FF2B5EF4-FFF2-40B4-BE49-F238E27FC236}">
                <a16:creationId xmlns:a16="http://schemas.microsoft.com/office/drawing/2014/main" id="{D52B51BB-249F-FC34-08A6-3C40B41C6A18}"/>
              </a:ext>
            </a:extLst>
          </p:cNvPr>
          <p:cNvSpPr/>
          <p:nvPr/>
        </p:nvSpPr>
        <p:spPr>
          <a:xfrm>
            <a:off x="5855247" y="2989905"/>
            <a:ext cx="5425290" cy="385012"/>
          </a:xfrm>
          <a:prstGeom prst="roundRect">
            <a:avLst>
              <a:gd name="adj" fmla="val 0"/>
            </a:avLst>
          </a:prstGeom>
          <a:solidFill>
            <a:schemeClr val="accent3">
              <a:lumMod val="75000"/>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600" b="1" dirty="0">
                <a:solidFill>
                  <a:schemeClr val="tx1"/>
                </a:solidFill>
                <a:latin typeface="Segoe UI" panose="020B0502040204020203" pitchFamily="34" charset="0"/>
                <a:cs typeface="Segoe UI" panose="020B0502040204020203" pitchFamily="34" charset="0"/>
              </a:rPr>
              <a:t>LANGAGE COMMUN</a:t>
            </a:r>
          </a:p>
        </p:txBody>
      </p:sp>
      <p:sp>
        <p:nvSpPr>
          <p:cNvPr id="24" name="Rectangle : coins arrondis 23">
            <a:extLst>
              <a:ext uri="{FF2B5EF4-FFF2-40B4-BE49-F238E27FC236}">
                <a16:creationId xmlns:a16="http://schemas.microsoft.com/office/drawing/2014/main" id="{175A274F-EED0-9FEA-6C94-EEA1103E1439}"/>
              </a:ext>
            </a:extLst>
          </p:cNvPr>
          <p:cNvSpPr/>
          <p:nvPr/>
        </p:nvSpPr>
        <p:spPr>
          <a:xfrm>
            <a:off x="6199272" y="3801649"/>
            <a:ext cx="4823709" cy="385012"/>
          </a:xfrm>
          <a:prstGeom prst="roundRect">
            <a:avLst/>
          </a:prstGeom>
          <a:solidFill>
            <a:schemeClr val="accent2">
              <a:lumMod val="20000"/>
              <a:lumOff val="80000"/>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400" b="1" dirty="0">
                <a:solidFill>
                  <a:schemeClr val="accent2">
                    <a:lumMod val="50000"/>
                  </a:schemeClr>
                </a:solidFill>
                <a:latin typeface="Segoe UI" panose="020B0502040204020203" pitchFamily="34" charset="0"/>
                <a:cs typeface="Segoe UI" panose="020B0502040204020203" pitchFamily="34" charset="0"/>
              </a:rPr>
              <a:t>Ce que fait l’entreprise</a:t>
            </a:r>
          </a:p>
        </p:txBody>
      </p:sp>
      <p:sp>
        <p:nvSpPr>
          <p:cNvPr id="25" name="Rectangle : coins arrondis 24">
            <a:extLst>
              <a:ext uri="{FF2B5EF4-FFF2-40B4-BE49-F238E27FC236}">
                <a16:creationId xmlns:a16="http://schemas.microsoft.com/office/drawing/2014/main" id="{AA33B345-E629-465B-0CF9-1DB1E4DEB765}"/>
              </a:ext>
            </a:extLst>
          </p:cNvPr>
          <p:cNvSpPr/>
          <p:nvPr/>
        </p:nvSpPr>
        <p:spPr>
          <a:xfrm>
            <a:off x="6199272" y="4247633"/>
            <a:ext cx="4823708" cy="263507"/>
          </a:xfrm>
          <a:prstGeom prst="roundRect">
            <a:avLst/>
          </a:prstGeom>
          <a:solidFill>
            <a:schemeClr val="tx1">
              <a:lumMod val="50000"/>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bg1">
                    <a:lumMod val="85000"/>
                    <a:lumOff val="15000"/>
                  </a:schemeClr>
                </a:solidFill>
                <a:latin typeface="Segoe UI" panose="020B0502040204020203" pitchFamily="34" charset="0"/>
                <a:cs typeface="Segoe UI" panose="020B0502040204020203" pitchFamily="34" charset="0"/>
              </a:rPr>
              <a:t>Fonctions d’affaires – Capacités d’affaires</a:t>
            </a:r>
          </a:p>
        </p:txBody>
      </p:sp>
      <p:sp>
        <p:nvSpPr>
          <p:cNvPr id="26" name="Rectangle : coins arrondis 25">
            <a:extLst>
              <a:ext uri="{FF2B5EF4-FFF2-40B4-BE49-F238E27FC236}">
                <a16:creationId xmlns:a16="http://schemas.microsoft.com/office/drawing/2014/main" id="{959F0D0E-5D7D-3818-FB54-14DD80008594}"/>
              </a:ext>
            </a:extLst>
          </p:cNvPr>
          <p:cNvSpPr/>
          <p:nvPr/>
        </p:nvSpPr>
        <p:spPr>
          <a:xfrm>
            <a:off x="6203081" y="4552699"/>
            <a:ext cx="4819899" cy="263507"/>
          </a:xfrm>
          <a:prstGeom prst="roundRect">
            <a:avLst/>
          </a:prstGeom>
          <a:solidFill>
            <a:schemeClr val="tx1">
              <a:lumMod val="50000"/>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bg1">
                    <a:lumMod val="85000"/>
                    <a:lumOff val="15000"/>
                  </a:schemeClr>
                </a:solidFill>
                <a:latin typeface="Segoe UI" panose="020B0502040204020203" pitchFamily="34" charset="0"/>
                <a:cs typeface="Segoe UI" panose="020B0502040204020203" pitchFamily="34" charset="0"/>
              </a:rPr>
              <a:t>Fonctions en support aux affaires</a:t>
            </a:r>
          </a:p>
        </p:txBody>
      </p:sp>
      <p:sp>
        <p:nvSpPr>
          <p:cNvPr id="27" name="Trapèze 26">
            <a:extLst>
              <a:ext uri="{FF2B5EF4-FFF2-40B4-BE49-F238E27FC236}">
                <a16:creationId xmlns:a16="http://schemas.microsoft.com/office/drawing/2014/main" id="{C0F98005-3627-8EB7-5F71-87B585FEF9AB}"/>
              </a:ext>
            </a:extLst>
          </p:cNvPr>
          <p:cNvSpPr/>
          <p:nvPr/>
        </p:nvSpPr>
        <p:spPr>
          <a:xfrm rot="10800000">
            <a:off x="5855245" y="3369918"/>
            <a:ext cx="5425289" cy="385012"/>
          </a:xfrm>
          <a:prstGeom prst="trapezoid">
            <a:avLst>
              <a:gd name="adj" fmla="val 44792"/>
            </a:avLst>
          </a:prstGeom>
          <a:gradFill>
            <a:gsLst>
              <a:gs pos="0">
                <a:schemeClr val="accent3">
                  <a:lumMod val="75000"/>
                  <a:alpha val="10000"/>
                </a:schemeClr>
              </a:gs>
              <a:gs pos="100000">
                <a:schemeClr val="accent3">
                  <a:lumMod val="75000"/>
                  <a:alpha val="8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Rectangle : coins arrondis 27">
            <a:extLst>
              <a:ext uri="{FF2B5EF4-FFF2-40B4-BE49-F238E27FC236}">
                <a16:creationId xmlns:a16="http://schemas.microsoft.com/office/drawing/2014/main" id="{276A8369-414C-5238-0997-B761447AC8B7}"/>
              </a:ext>
            </a:extLst>
          </p:cNvPr>
          <p:cNvSpPr/>
          <p:nvPr/>
        </p:nvSpPr>
        <p:spPr>
          <a:xfrm>
            <a:off x="6203081" y="4857765"/>
            <a:ext cx="4819899" cy="263507"/>
          </a:xfrm>
          <a:prstGeom prst="roundRect">
            <a:avLst/>
          </a:prstGeom>
          <a:solidFill>
            <a:schemeClr val="tx1">
              <a:lumMod val="50000"/>
              <a:alpha val="8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200" dirty="0">
                <a:solidFill>
                  <a:schemeClr val="tx1"/>
                </a:solidFill>
                <a:latin typeface="Segoe UI" panose="020B0502040204020203" pitchFamily="34" charset="0"/>
                <a:cs typeface="Segoe UI" panose="020B0502040204020203" pitchFamily="34" charset="0"/>
              </a:rPr>
              <a:t>Capacités numériques</a:t>
            </a:r>
          </a:p>
        </p:txBody>
      </p:sp>
      <p:sp>
        <p:nvSpPr>
          <p:cNvPr id="30" name="ZoneTexte 29">
            <a:extLst>
              <a:ext uri="{FF2B5EF4-FFF2-40B4-BE49-F238E27FC236}">
                <a16:creationId xmlns:a16="http://schemas.microsoft.com/office/drawing/2014/main" id="{98BFE25A-0B89-C4EE-6F8C-8FF7C9F0F28E}"/>
              </a:ext>
            </a:extLst>
          </p:cNvPr>
          <p:cNvSpPr txBox="1"/>
          <p:nvPr/>
        </p:nvSpPr>
        <p:spPr>
          <a:xfrm>
            <a:off x="7227028" y="5303353"/>
            <a:ext cx="2678907" cy="430887"/>
          </a:xfrm>
          <a:prstGeom prst="rect">
            <a:avLst/>
          </a:prstGeom>
          <a:solidFill>
            <a:schemeClr val="tx1"/>
          </a:solidFill>
        </p:spPr>
        <p:txBody>
          <a:bodyPr wrap="square" rtlCol="0">
            <a:spAutoFit/>
          </a:bodyPr>
          <a:lstStyle/>
          <a:p>
            <a:pPr algn="ctr"/>
            <a:r>
              <a:rPr lang="fr-CA" sz="1100" b="1" dirty="0">
                <a:solidFill>
                  <a:schemeClr val="accent3">
                    <a:lumMod val="50000"/>
                  </a:schemeClr>
                </a:solidFill>
              </a:rPr>
              <a:t>MODÈLE DE CAPACITÉ D’AFFAIRES</a:t>
            </a:r>
            <a:r>
              <a:rPr lang="fr-CA" sz="1100" dirty="0">
                <a:solidFill>
                  <a:schemeClr val="accent3">
                    <a:lumMod val="50000"/>
                  </a:schemeClr>
                </a:solidFill>
              </a:rPr>
              <a:t> (MCA)</a:t>
            </a:r>
          </a:p>
        </p:txBody>
      </p:sp>
      <p:sp>
        <p:nvSpPr>
          <p:cNvPr id="32" name="ZoneTexte 31">
            <a:extLst>
              <a:ext uri="{FF2B5EF4-FFF2-40B4-BE49-F238E27FC236}">
                <a16:creationId xmlns:a16="http://schemas.microsoft.com/office/drawing/2014/main" id="{FCD15343-8895-7814-06C4-A61691057AE0}"/>
              </a:ext>
            </a:extLst>
          </p:cNvPr>
          <p:cNvSpPr txBox="1"/>
          <p:nvPr/>
        </p:nvSpPr>
        <p:spPr>
          <a:xfrm>
            <a:off x="4895850" y="6334780"/>
            <a:ext cx="7293366" cy="523220"/>
          </a:xfrm>
          <a:prstGeom prst="rect">
            <a:avLst/>
          </a:prstGeom>
          <a:noFill/>
        </p:spPr>
        <p:txBody>
          <a:bodyPr wrap="square">
            <a:spAutoFit/>
          </a:bodyPr>
          <a:lstStyle/>
          <a:p>
            <a:pPr algn="ctr">
              <a:spcBef>
                <a:spcPts val="1200"/>
              </a:spcBef>
            </a:pPr>
            <a:r>
              <a:rPr lang="fr-CA" sz="1400" b="1" i="1" dirty="0">
                <a:solidFill>
                  <a:schemeClr val="accent2">
                    <a:lumMod val="50000"/>
                  </a:schemeClr>
                </a:solidFill>
                <a:latin typeface="Segoe UI" panose="020B0502040204020203" pitchFamily="34" charset="0"/>
                <a:cs typeface="Segoe UI" panose="020B0502040204020203" pitchFamily="34" charset="0"/>
              </a:rPr>
              <a:t>Outil stratégique </a:t>
            </a:r>
            <a:r>
              <a:rPr lang="fr-CA" sz="1400" i="1" dirty="0">
                <a:solidFill>
                  <a:schemeClr val="accent2">
                    <a:lumMod val="50000"/>
                  </a:schemeClr>
                </a:solidFill>
                <a:latin typeface="Segoe UI" panose="020B0502040204020203" pitchFamily="34" charset="0"/>
                <a:cs typeface="Segoe UI" panose="020B0502040204020203" pitchFamily="34" charset="0"/>
              </a:rPr>
              <a:t>qui permet de planifier, évaluer, livrer et de gérer en continue les objectifs d’affaires à partir d’un langage commun. </a:t>
            </a:r>
          </a:p>
        </p:txBody>
      </p:sp>
      <p:sp>
        <p:nvSpPr>
          <p:cNvPr id="33" name="ZoneTexte 32">
            <a:extLst>
              <a:ext uri="{FF2B5EF4-FFF2-40B4-BE49-F238E27FC236}">
                <a16:creationId xmlns:a16="http://schemas.microsoft.com/office/drawing/2014/main" id="{E25AAE40-16AC-C7F1-203B-DDB14212DB5F}"/>
              </a:ext>
            </a:extLst>
          </p:cNvPr>
          <p:cNvSpPr txBox="1"/>
          <p:nvPr/>
        </p:nvSpPr>
        <p:spPr>
          <a:xfrm>
            <a:off x="5329182" y="5420101"/>
            <a:ext cx="1414312" cy="430887"/>
          </a:xfrm>
          <a:prstGeom prst="rect">
            <a:avLst/>
          </a:prstGeom>
          <a:noFill/>
        </p:spPr>
        <p:txBody>
          <a:bodyPr wrap="square">
            <a:spAutoFit/>
          </a:bodyPr>
          <a:lstStyle/>
          <a:p>
            <a:pPr algn="ctr">
              <a:spcBef>
                <a:spcPts val="1200"/>
              </a:spcBef>
            </a:pPr>
            <a:r>
              <a:rPr lang="fr-CA" sz="1100" i="1" dirty="0">
                <a:solidFill>
                  <a:schemeClr val="accent3">
                    <a:lumMod val="50000"/>
                  </a:schemeClr>
                </a:solidFill>
                <a:latin typeface="Segoe UI" panose="020B0502040204020203" pitchFamily="34" charset="0"/>
                <a:cs typeface="Segoe UI" panose="020B0502040204020203" pitchFamily="34" charset="0"/>
              </a:rPr>
              <a:t>Source autoritaire – permets traçabilité</a:t>
            </a:r>
          </a:p>
        </p:txBody>
      </p:sp>
      <p:sp>
        <p:nvSpPr>
          <p:cNvPr id="34" name="ZoneTexte 33">
            <a:extLst>
              <a:ext uri="{FF2B5EF4-FFF2-40B4-BE49-F238E27FC236}">
                <a16:creationId xmlns:a16="http://schemas.microsoft.com/office/drawing/2014/main" id="{2C5B829E-DF4B-BDAC-9709-CCE432B76EAA}"/>
              </a:ext>
            </a:extLst>
          </p:cNvPr>
          <p:cNvSpPr txBox="1"/>
          <p:nvPr/>
        </p:nvSpPr>
        <p:spPr>
          <a:xfrm>
            <a:off x="10441855" y="5420101"/>
            <a:ext cx="1304515" cy="600164"/>
          </a:xfrm>
          <a:prstGeom prst="rect">
            <a:avLst/>
          </a:prstGeom>
          <a:noFill/>
        </p:spPr>
        <p:txBody>
          <a:bodyPr wrap="square">
            <a:spAutoFit/>
          </a:bodyPr>
          <a:lstStyle/>
          <a:p>
            <a:pPr algn="ctr">
              <a:spcBef>
                <a:spcPts val="1200"/>
              </a:spcBef>
            </a:pPr>
            <a:r>
              <a:rPr lang="fr-CA" sz="1100" i="1" dirty="0">
                <a:solidFill>
                  <a:schemeClr val="accent3">
                    <a:lumMod val="50000"/>
                  </a:schemeClr>
                </a:solidFill>
                <a:latin typeface="Segoe UI" panose="020B0502040204020203" pitchFamily="34" charset="0"/>
                <a:cs typeface="Segoe UI" panose="020B0502040204020203" pitchFamily="34" charset="0"/>
              </a:rPr>
              <a:t>Agnostique de la structure organisationnelle</a:t>
            </a:r>
          </a:p>
        </p:txBody>
      </p:sp>
    </p:spTree>
    <p:extLst>
      <p:ext uri="{BB962C8B-B14F-4D97-AF65-F5344CB8AC3E}">
        <p14:creationId xmlns:p14="http://schemas.microsoft.com/office/powerpoint/2010/main" val="3424196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 coins arrondis 18">
            <a:extLst>
              <a:ext uri="{FF2B5EF4-FFF2-40B4-BE49-F238E27FC236}">
                <a16:creationId xmlns:a16="http://schemas.microsoft.com/office/drawing/2014/main" id="{38E749F7-0BDD-1C16-85FA-254CAC735A92}"/>
              </a:ext>
            </a:extLst>
          </p:cNvPr>
          <p:cNvSpPr/>
          <p:nvPr/>
        </p:nvSpPr>
        <p:spPr>
          <a:xfrm>
            <a:off x="5731883" y="4727232"/>
            <a:ext cx="5791200" cy="1371600"/>
          </a:xfrm>
          <a:prstGeom prst="roundRect">
            <a:avLst/>
          </a:prstGeom>
          <a:solidFill>
            <a:schemeClr val="accent3">
              <a:lumMod val="75000"/>
              <a:alpha val="10000"/>
            </a:schemeClr>
          </a:solidFill>
          <a:ln w="6350">
            <a:solidFill>
              <a:schemeClr val="accent3">
                <a:lumMod val="50000"/>
                <a:alpha val="27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Rectangle : coins arrondis 17">
            <a:extLst>
              <a:ext uri="{FF2B5EF4-FFF2-40B4-BE49-F238E27FC236}">
                <a16:creationId xmlns:a16="http://schemas.microsoft.com/office/drawing/2014/main" id="{048D54D2-3DCF-2F83-5D8F-C706BC9330B5}"/>
              </a:ext>
            </a:extLst>
          </p:cNvPr>
          <p:cNvSpPr/>
          <p:nvPr/>
        </p:nvSpPr>
        <p:spPr>
          <a:xfrm>
            <a:off x="5725673" y="1420238"/>
            <a:ext cx="5791200" cy="1495249"/>
          </a:xfrm>
          <a:prstGeom prst="roundRect">
            <a:avLst/>
          </a:prstGeom>
          <a:solidFill>
            <a:schemeClr val="tx1">
              <a:lumMod val="95000"/>
            </a:schemeClr>
          </a:solidFill>
          <a:ln w="6350">
            <a:solidFill>
              <a:schemeClr val="accent1">
                <a:shade val="15000"/>
                <a:alpha val="46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Ellipse 12">
            <a:extLst>
              <a:ext uri="{FF2B5EF4-FFF2-40B4-BE49-F238E27FC236}">
                <a16:creationId xmlns:a16="http://schemas.microsoft.com/office/drawing/2014/main" id="{7BCFC8CE-FA16-E255-97EB-151A7AD91B12}"/>
              </a:ext>
            </a:extLst>
          </p:cNvPr>
          <p:cNvSpPr/>
          <p:nvPr/>
        </p:nvSpPr>
        <p:spPr>
          <a:xfrm>
            <a:off x="6825811" y="3220285"/>
            <a:ext cx="3590924" cy="1224317"/>
          </a:xfrm>
          <a:prstGeom prst="ellipse">
            <a:avLst/>
          </a:prstGeom>
          <a:solidFill>
            <a:schemeClr val="accent6">
              <a:alpha val="23000"/>
            </a:schemeClr>
          </a:solidFill>
          <a:ln>
            <a:noFill/>
          </a:ln>
          <a:effectLst>
            <a:outerShdw blurRad="50800" dist="38100" dir="18900000" algn="b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wrap="none" rtlCol="0" anchor="t"/>
          <a:lstStyle/>
          <a:p>
            <a:pPr algn="ctr"/>
            <a:r>
              <a:rPr lang="fr-CA" sz="2000" dirty="0"/>
              <a:t>MCA / NUMÉRIQUE</a:t>
            </a:r>
          </a:p>
        </p:txBody>
      </p:sp>
      <p:sp>
        <p:nvSpPr>
          <p:cNvPr id="2" name="Titre 1">
            <a:extLst>
              <a:ext uri="{FF2B5EF4-FFF2-40B4-BE49-F238E27FC236}">
                <a16:creationId xmlns:a16="http://schemas.microsoft.com/office/drawing/2014/main" id="{5892E03A-E0A1-4721-AD40-F8C924A5BFAA}"/>
              </a:ext>
            </a:extLst>
          </p:cNvPr>
          <p:cNvSpPr>
            <a:spLocks noGrp="1"/>
          </p:cNvSpPr>
          <p:nvPr>
            <p:ph type="title"/>
            <p:custDataLst>
              <p:tags r:id="rId1"/>
            </p:custDataLst>
          </p:nvPr>
        </p:nvSpPr>
        <p:spPr>
          <a:xfrm>
            <a:off x="209722" y="2168743"/>
            <a:ext cx="4284518" cy="2746157"/>
          </a:xfrm>
        </p:spPr>
        <p:txBody>
          <a:bodyPr/>
          <a:lstStyle/>
          <a:p>
            <a:pPr algn="ctr"/>
            <a:r>
              <a:rPr lang="fr-CA" sz="3200" b="0">
                <a:latin typeface="Segoe UI" panose="020B0502040204020203" pitchFamily="34" charset="0"/>
                <a:cs typeface="Segoe UI" panose="020B0502040204020203" pitchFamily="34" charset="0"/>
              </a:rPr>
              <a:t>Cas d’usages, angle GTN</a:t>
            </a:r>
            <a:br>
              <a:rPr lang="fr-CA" sz="3200" b="0" dirty="0">
                <a:latin typeface="Segoe UI" panose="020B0502040204020203" pitchFamily="34" charset="0"/>
                <a:cs typeface="Segoe UI" panose="020B0502040204020203" pitchFamily="34" charset="0"/>
              </a:rPr>
            </a:br>
            <a:br>
              <a:rPr lang="fr-CA" sz="3200" b="0" dirty="0">
                <a:latin typeface="Segoe UI" panose="020B0502040204020203" pitchFamily="34" charset="0"/>
                <a:cs typeface="Segoe UI" panose="020B0502040204020203" pitchFamily="34" charset="0"/>
              </a:rPr>
            </a:br>
            <a:r>
              <a:rPr lang="fr-CA" sz="2400" b="0" dirty="0">
                <a:latin typeface="Segoe UI" panose="020B0502040204020203" pitchFamily="34" charset="0"/>
                <a:cs typeface="Segoe UI" panose="020B0502040204020203" pitchFamily="34" charset="0"/>
              </a:rPr>
              <a:t>…</a:t>
            </a:r>
            <a:r>
              <a:rPr lang="fr-CA" sz="2400" b="0" i="1" dirty="0">
                <a:latin typeface="Segoe UI" panose="020B0502040204020203" pitchFamily="34" charset="0"/>
                <a:cs typeface="Segoe UI" panose="020B0502040204020203" pitchFamily="34" charset="0"/>
              </a:rPr>
              <a:t>quelques exemples</a:t>
            </a:r>
            <a:endParaRPr lang="fr-CA" sz="3200"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3FEF751B-4889-455D-85EF-A872588C36EF}"/>
              </a:ext>
            </a:extLst>
          </p:cNvPr>
          <p:cNvSpPr/>
          <p:nvPr/>
        </p:nvSpPr>
        <p:spPr>
          <a:xfrm>
            <a:off x="4885013" y="436049"/>
            <a:ext cx="7324725" cy="79752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defTabSz="914217">
              <a:spcBef>
                <a:spcPts val="1800"/>
              </a:spcBef>
            </a:pPr>
            <a:r>
              <a:rPr lang="fr-CA" sz="2400" dirty="0">
                <a:solidFill>
                  <a:schemeClr val="tx1"/>
                </a:solidFill>
              </a:rPr>
              <a:t>Valoriser et optimiser les investissements TIC</a:t>
            </a:r>
          </a:p>
        </p:txBody>
      </p:sp>
      <p:pic>
        <p:nvPicPr>
          <p:cNvPr id="6" name="Picture 3">
            <a:extLst>
              <a:ext uri="{FF2B5EF4-FFF2-40B4-BE49-F238E27FC236}">
                <a16:creationId xmlns:a16="http://schemas.microsoft.com/office/drawing/2014/main" id="{A063CB52-A218-49F8-A126-A405DC6A55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41343" y="111984"/>
            <a:ext cx="930082" cy="293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llipse 7">
            <a:extLst>
              <a:ext uri="{FF2B5EF4-FFF2-40B4-BE49-F238E27FC236}">
                <a16:creationId xmlns:a16="http://schemas.microsoft.com/office/drawing/2014/main" id="{FDFEA6E3-1293-580A-9395-87F5B11A8058}"/>
              </a:ext>
            </a:extLst>
          </p:cNvPr>
          <p:cNvSpPr/>
          <p:nvPr/>
        </p:nvSpPr>
        <p:spPr>
          <a:xfrm>
            <a:off x="7705079" y="3781756"/>
            <a:ext cx="1839890" cy="569778"/>
          </a:xfrm>
          <a:prstGeom prst="ellipse">
            <a:avLst/>
          </a:prstGeom>
          <a:solidFill>
            <a:schemeClr val="accent6">
              <a:alpha val="74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CA" sz="1400" i="1" dirty="0"/>
              <a:t>Actifs</a:t>
            </a:r>
          </a:p>
          <a:p>
            <a:pPr algn="ctr"/>
            <a:r>
              <a:rPr lang="fr-CA" sz="1400" i="1" dirty="0"/>
              <a:t>numériques</a:t>
            </a:r>
            <a:endParaRPr lang="fr-CA" i="1" dirty="0"/>
          </a:p>
        </p:txBody>
      </p:sp>
      <p:sp>
        <p:nvSpPr>
          <p:cNvPr id="9" name="Ellipse 8">
            <a:extLst>
              <a:ext uri="{FF2B5EF4-FFF2-40B4-BE49-F238E27FC236}">
                <a16:creationId xmlns:a16="http://schemas.microsoft.com/office/drawing/2014/main" id="{89489010-6EA7-2B18-9ACE-1FA583BF73EA}"/>
              </a:ext>
            </a:extLst>
          </p:cNvPr>
          <p:cNvSpPr/>
          <p:nvPr/>
        </p:nvSpPr>
        <p:spPr>
          <a:xfrm>
            <a:off x="6068573" y="1869564"/>
            <a:ext cx="1057275" cy="970916"/>
          </a:xfrm>
          <a:prstGeom prst="ellipse">
            <a:avLst/>
          </a:prstGeom>
          <a:solidFill>
            <a:schemeClr val="tx1">
              <a:lumMod val="50000"/>
              <a:alpha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050" dirty="0"/>
              <a:t>BILAN DE SANTÉ</a:t>
            </a:r>
          </a:p>
        </p:txBody>
      </p:sp>
      <p:sp>
        <p:nvSpPr>
          <p:cNvPr id="10" name="Ellipse 9">
            <a:extLst>
              <a:ext uri="{FF2B5EF4-FFF2-40B4-BE49-F238E27FC236}">
                <a16:creationId xmlns:a16="http://schemas.microsoft.com/office/drawing/2014/main" id="{20D70172-D538-9175-0135-D1C0ED59AC03}"/>
              </a:ext>
            </a:extLst>
          </p:cNvPr>
          <p:cNvSpPr/>
          <p:nvPr/>
        </p:nvSpPr>
        <p:spPr>
          <a:xfrm>
            <a:off x="7411945" y="1869564"/>
            <a:ext cx="1057275" cy="970916"/>
          </a:xfrm>
          <a:prstGeom prst="ellipse">
            <a:avLst/>
          </a:prstGeom>
          <a:solidFill>
            <a:schemeClr val="tx1">
              <a:lumMod val="50000"/>
              <a:alpha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fr-CA" sz="1050" dirty="0"/>
              <a:t>FEUILLES </a:t>
            </a:r>
          </a:p>
          <a:p>
            <a:pPr algn="ctr"/>
            <a:r>
              <a:rPr lang="fr-CA" sz="1050" dirty="0"/>
              <a:t>DE ROUTE</a:t>
            </a:r>
          </a:p>
        </p:txBody>
      </p:sp>
      <p:sp>
        <p:nvSpPr>
          <p:cNvPr id="11" name="Ellipse 10">
            <a:extLst>
              <a:ext uri="{FF2B5EF4-FFF2-40B4-BE49-F238E27FC236}">
                <a16:creationId xmlns:a16="http://schemas.microsoft.com/office/drawing/2014/main" id="{9BA65242-7929-BD0B-9635-6DA8F0435EF4}"/>
              </a:ext>
            </a:extLst>
          </p:cNvPr>
          <p:cNvSpPr/>
          <p:nvPr/>
        </p:nvSpPr>
        <p:spPr>
          <a:xfrm>
            <a:off x="10178784" y="1881990"/>
            <a:ext cx="1057275" cy="970916"/>
          </a:xfrm>
          <a:prstGeom prst="ellipse">
            <a:avLst/>
          </a:prstGeom>
          <a:solidFill>
            <a:schemeClr val="tx1">
              <a:lumMod val="50000"/>
              <a:alpha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fr-CA" sz="800" dirty="0"/>
              <a:t>ARCHITECTURES </a:t>
            </a:r>
          </a:p>
          <a:p>
            <a:pPr algn="ctr"/>
            <a:r>
              <a:rPr lang="fr-CA" sz="800" dirty="0"/>
              <a:t>CIBLES</a:t>
            </a:r>
          </a:p>
          <a:p>
            <a:pPr algn="ctr"/>
            <a:r>
              <a:rPr lang="fr-CA" sz="800" dirty="0"/>
              <a:t>INTÉGRÉES /</a:t>
            </a:r>
          </a:p>
          <a:p>
            <a:pPr algn="ctr"/>
            <a:r>
              <a:rPr lang="fr-CA" sz="800" dirty="0"/>
              <a:t>OPTIMISÉES</a:t>
            </a:r>
          </a:p>
        </p:txBody>
      </p:sp>
      <p:sp>
        <p:nvSpPr>
          <p:cNvPr id="12" name="Ellipse 11">
            <a:extLst>
              <a:ext uri="{FF2B5EF4-FFF2-40B4-BE49-F238E27FC236}">
                <a16:creationId xmlns:a16="http://schemas.microsoft.com/office/drawing/2014/main" id="{878D947D-8A86-A5D4-5EC7-15FDC0C0CF70}"/>
              </a:ext>
            </a:extLst>
          </p:cNvPr>
          <p:cNvSpPr/>
          <p:nvPr/>
        </p:nvSpPr>
        <p:spPr>
          <a:xfrm>
            <a:off x="8680700" y="1869564"/>
            <a:ext cx="1057275" cy="970916"/>
          </a:xfrm>
          <a:prstGeom prst="ellipse">
            <a:avLst/>
          </a:prstGeom>
          <a:solidFill>
            <a:schemeClr val="tx1">
              <a:lumMod val="50000"/>
              <a:alpha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fr-CA" sz="800" dirty="0"/>
              <a:t>FUSIONS ET</a:t>
            </a:r>
          </a:p>
          <a:p>
            <a:pPr algn="ctr"/>
            <a:r>
              <a:rPr lang="fr-CA" sz="800" dirty="0"/>
              <a:t>INTÉGRATIONS</a:t>
            </a:r>
          </a:p>
          <a:p>
            <a:pPr algn="ctr"/>
            <a:r>
              <a:rPr lang="fr-CA" sz="800" dirty="0"/>
              <a:t>DE</a:t>
            </a:r>
          </a:p>
          <a:p>
            <a:pPr algn="ctr"/>
            <a:r>
              <a:rPr lang="fr-CA" sz="800" dirty="0"/>
              <a:t>PRIDUITS</a:t>
            </a:r>
          </a:p>
        </p:txBody>
      </p:sp>
      <p:sp>
        <p:nvSpPr>
          <p:cNvPr id="14" name="Ellipse 13">
            <a:extLst>
              <a:ext uri="{FF2B5EF4-FFF2-40B4-BE49-F238E27FC236}">
                <a16:creationId xmlns:a16="http://schemas.microsoft.com/office/drawing/2014/main" id="{9F8C97BC-C6CC-5661-C8BF-1716B6960668}"/>
              </a:ext>
            </a:extLst>
          </p:cNvPr>
          <p:cNvSpPr/>
          <p:nvPr/>
        </p:nvSpPr>
        <p:spPr>
          <a:xfrm>
            <a:off x="6153951" y="4988171"/>
            <a:ext cx="1057275" cy="933451"/>
          </a:xfrm>
          <a:prstGeom prst="ellipse">
            <a:avLst/>
          </a:prstGeom>
          <a:solidFill>
            <a:schemeClr val="accent4">
              <a:lumMod val="75000"/>
              <a:alpha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fr-CA" sz="1050" dirty="0"/>
              <a:t>REDDITION </a:t>
            </a:r>
          </a:p>
          <a:p>
            <a:pPr algn="ctr"/>
            <a:r>
              <a:rPr lang="fr-CA" sz="1050" dirty="0"/>
              <a:t>DE </a:t>
            </a:r>
          </a:p>
          <a:p>
            <a:pPr algn="ctr"/>
            <a:r>
              <a:rPr lang="fr-CA" sz="1050" dirty="0"/>
              <a:t>COMPTE</a:t>
            </a:r>
          </a:p>
        </p:txBody>
      </p:sp>
      <p:sp>
        <p:nvSpPr>
          <p:cNvPr id="15" name="Ellipse 14">
            <a:extLst>
              <a:ext uri="{FF2B5EF4-FFF2-40B4-BE49-F238E27FC236}">
                <a16:creationId xmlns:a16="http://schemas.microsoft.com/office/drawing/2014/main" id="{446E2938-5368-37B9-2E65-C4C70D208CC8}"/>
              </a:ext>
            </a:extLst>
          </p:cNvPr>
          <p:cNvSpPr/>
          <p:nvPr/>
        </p:nvSpPr>
        <p:spPr>
          <a:xfrm>
            <a:off x="7497323" y="4988171"/>
            <a:ext cx="1057275" cy="933451"/>
          </a:xfrm>
          <a:prstGeom prst="ellipse">
            <a:avLst/>
          </a:prstGeom>
          <a:solidFill>
            <a:schemeClr val="accent4">
              <a:lumMod val="75000"/>
              <a:alpha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fr-CA" sz="1050" dirty="0"/>
              <a:t>PLANIFICATION</a:t>
            </a:r>
          </a:p>
          <a:p>
            <a:pPr algn="ctr"/>
            <a:r>
              <a:rPr lang="fr-CA" sz="1050" dirty="0"/>
              <a:t>ANALYSE</a:t>
            </a:r>
          </a:p>
          <a:p>
            <a:pPr algn="ctr"/>
            <a:r>
              <a:rPr lang="fr-CA" sz="1050" dirty="0"/>
              <a:t>FINANCIÈRE</a:t>
            </a:r>
          </a:p>
        </p:txBody>
      </p:sp>
      <p:sp>
        <p:nvSpPr>
          <p:cNvPr id="16" name="Ellipse 15">
            <a:extLst>
              <a:ext uri="{FF2B5EF4-FFF2-40B4-BE49-F238E27FC236}">
                <a16:creationId xmlns:a16="http://schemas.microsoft.com/office/drawing/2014/main" id="{2B75FF0A-E2D1-A368-9BBB-D94358081CF6}"/>
              </a:ext>
            </a:extLst>
          </p:cNvPr>
          <p:cNvSpPr/>
          <p:nvPr/>
        </p:nvSpPr>
        <p:spPr>
          <a:xfrm>
            <a:off x="8840696" y="4988171"/>
            <a:ext cx="1057275" cy="933451"/>
          </a:xfrm>
          <a:prstGeom prst="ellipse">
            <a:avLst/>
          </a:prstGeom>
          <a:solidFill>
            <a:schemeClr val="accent4">
              <a:lumMod val="75000"/>
              <a:alpha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fr-CA" sz="1050" dirty="0"/>
              <a:t>VÉRIFICATION</a:t>
            </a:r>
          </a:p>
          <a:p>
            <a:pPr algn="ctr"/>
            <a:r>
              <a:rPr lang="fr-CA" sz="1050" dirty="0"/>
              <a:t>INTERNE</a:t>
            </a:r>
          </a:p>
        </p:txBody>
      </p:sp>
      <p:sp>
        <p:nvSpPr>
          <p:cNvPr id="17" name="Ellipse 16">
            <a:extLst>
              <a:ext uri="{FF2B5EF4-FFF2-40B4-BE49-F238E27FC236}">
                <a16:creationId xmlns:a16="http://schemas.microsoft.com/office/drawing/2014/main" id="{89493FF3-2D28-E83E-08E6-E9B35B0CB933}"/>
              </a:ext>
            </a:extLst>
          </p:cNvPr>
          <p:cNvSpPr/>
          <p:nvPr/>
        </p:nvSpPr>
        <p:spPr>
          <a:xfrm>
            <a:off x="10184068" y="4988171"/>
            <a:ext cx="1057275" cy="933451"/>
          </a:xfrm>
          <a:prstGeom prst="ellipse">
            <a:avLst/>
          </a:prstGeom>
          <a:solidFill>
            <a:schemeClr val="accent4">
              <a:lumMod val="75000"/>
              <a:alpha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fr-CA" sz="1050" dirty="0"/>
              <a:t>LICENCES</a:t>
            </a:r>
          </a:p>
          <a:p>
            <a:pPr algn="ctr"/>
            <a:r>
              <a:rPr lang="fr-CA" sz="1050" dirty="0"/>
              <a:t>CONTRATS</a:t>
            </a:r>
          </a:p>
        </p:txBody>
      </p:sp>
      <p:sp>
        <p:nvSpPr>
          <p:cNvPr id="20" name="ZoneTexte 19">
            <a:extLst>
              <a:ext uri="{FF2B5EF4-FFF2-40B4-BE49-F238E27FC236}">
                <a16:creationId xmlns:a16="http://schemas.microsoft.com/office/drawing/2014/main" id="{5E1905FE-1C07-66F8-C118-4C63153A4FB9}"/>
              </a:ext>
            </a:extLst>
          </p:cNvPr>
          <p:cNvSpPr txBox="1"/>
          <p:nvPr/>
        </p:nvSpPr>
        <p:spPr>
          <a:xfrm>
            <a:off x="7278504" y="1397088"/>
            <a:ext cx="2678907" cy="261610"/>
          </a:xfrm>
          <a:prstGeom prst="rect">
            <a:avLst/>
          </a:prstGeom>
          <a:noFill/>
        </p:spPr>
        <p:txBody>
          <a:bodyPr wrap="square" rtlCol="0">
            <a:spAutoFit/>
          </a:bodyPr>
          <a:lstStyle/>
          <a:p>
            <a:pPr algn="ctr"/>
            <a:r>
              <a:rPr lang="fr-CA" sz="1100" dirty="0">
                <a:solidFill>
                  <a:schemeClr val="tx2">
                    <a:lumMod val="25000"/>
                  </a:schemeClr>
                </a:solidFill>
              </a:rPr>
              <a:t>Volet numérique</a:t>
            </a:r>
          </a:p>
        </p:txBody>
      </p:sp>
      <p:cxnSp>
        <p:nvCxnSpPr>
          <p:cNvPr id="22" name="Connecteur droit avec flèche 21">
            <a:extLst>
              <a:ext uri="{FF2B5EF4-FFF2-40B4-BE49-F238E27FC236}">
                <a16:creationId xmlns:a16="http://schemas.microsoft.com/office/drawing/2014/main" id="{D7B66FE2-CFFC-35A3-800C-091FE9D4E45B}"/>
              </a:ext>
            </a:extLst>
          </p:cNvPr>
          <p:cNvCxnSpPr>
            <a:cxnSpLocks/>
            <a:stCxn id="19" idx="0"/>
            <a:endCxn id="13" idx="4"/>
          </p:cNvCxnSpPr>
          <p:nvPr/>
        </p:nvCxnSpPr>
        <p:spPr>
          <a:xfrm flipH="1" flipV="1">
            <a:off x="8621273" y="4444602"/>
            <a:ext cx="6210" cy="282630"/>
          </a:xfrm>
          <a:prstGeom prst="straightConnector1">
            <a:avLst/>
          </a:prstGeom>
          <a:ln>
            <a:solidFill>
              <a:schemeClr val="accent3">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FB54DDC-DB84-302C-2DEB-A04DAD1D558F}"/>
              </a:ext>
            </a:extLst>
          </p:cNvPr>
          <p:cNvCxnSpPr>
            <a:cxnSpLocks/>
            <a:stCxn id="18" idx="2"/>
            <a:endCxn id="13" idx="0"/>
          </p:cNvCxnSpPr>
          <p:nvPr/>
        </p:nvCxnSpPr>
        <p:spPr>
          <a:xfrm>
            <a:off x="8621273" y="2915487"/>
            <a:ext cx="0" cy="304798"/>
          </a:xfrm>
          <a:prstGeom prst="straightConnector1">
            <a:avLst/>
          </a:prstGeom>
          <a:ln>
            <a:solidFill>
              <a:schemeClr val="bg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D22741C-DD8D-D0D5-1FD2-4D4B30088D37}"/>
              </a:ext>
            </a:extLst>
          </p:cNvPr>
          <p:cNvSpPr txBox="1"/>
          <p:nvPr/>
        </p:nvSpPr>
        <p:spPr>
          <a:xfrm>
            <a:off x="7284924" y="4716051"/>
            <a:ext cx="2678907" cy="261610"/>
          </a:xfrm>
          <a:prstGeom prst="rect">
            <a:avLst/>
          </a:prstGeom>
          <a:noFill/>
        </p:spPr>
        <p:txBody>
          <a:bodyPr wrap="square" rtlCol="0">
            <a:spAutoFit/>
          </a:bodyPr>
          <a:lstStyle/>
          <a:p>
            <a:pPr algn="ctr"/>
            <a:r>
              <a:rPr lang="fr-CA" sz="1100" dirty="0">
                <a:solidFill>
                  <a:schemeClr val="tx2">
                    <a:lumMod val="25000"/>
                  </a:schemeClr>
                </a:solidFill>
              </a:rPr>
              <a:t>Volet corporatif</a:t>
            </a:r>
          </a:p>
        </p:txBody>
      </p:sp>
      <p:sp>
        <p:nvSpPr>
          <p:cNvPr id="24" name="Rectangle : coins arrondis 23">
            <a:extLst>
              <a:ext uri="{FF2B5EF4-FFF2-40B4-BE49-F238E27FC236}">
                <a16:creationId xmlns:a16="http://schemas.microsoft.com/office/drawing/2014/main" id="{84D6B085-5677-DEE0-CB05-E8C49FA6C20A}"/>
              </a:ext>
            </a:extLst>
          </p:cNvPr>
          <p:cNvSpPr/>
          <p:nvPr/>
        </p:nvSpPr>
        <p:spPr>
          <a:xfrm>
            <a:off x="5936441" y="1681848"/>
            <a:ext cx="3961530" cy="1205133"/>
          </a:xfrm>
          <a:prstGeom prst="roundRect">
            <a:avLst/>
          </a:prstGeom>
          <a:noFill/>
          <a:ln w="6350">
            <a:solidFill>
              <a:schemeClr val="accent1">
                <a:shade val="15000"/>
                <a:alpha val="46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ZoneTexte 25">
            <a:extLst>
              <a:ext uri="{FF2B5EF4-FFF2-40B4-BE49-F238E27FC236}">
                <a16:creationId xmlns:a16="http://schemas.microsoft.com/office/drawing/2014/main" id="{D7BFFF08-CED3-D592-F680-8E4F138EFA1E}"/>
              </a:ext>
            </a:extLst>
          </p:cNvPr>
          <p:cNvSpPr txBox="1"/>
          <p:nvPr/>
        </p:nvSpPr>
        <p:spPr>
          <a:xfrm>
            <a:off x="7433358" y="1642511"/>
            <a:ext cx="941854" cy="261610"/>
          </a:xfrm>
          <a:prstGeom prst="rect">
            <a:avLst/>
          </a:prstGeom>
          <a:noFill/>
        </p:spPr>
        <p:txBody>
          <a:bodyPr wrap="square" rtlCol="0">
            <a:spAutoFit/>
          </a:bodyPr>
          <a:lstStyle/>
          <a:p>
            <a:pPr algn="ctr"/>
            <a:r>
              <a:rPr lang="fr-CA" sz="1100" dirty="0">
                <a:solidFill>
                  <a:schemeClr val="tx2">
                    <a:lumMod val="25000"/>
                  </a:schemeClr>
                </a:solidFill>
              </a:rPr>
              <a:t>Produits</a:t>
            </a:r>
          </a:p>
        </p:txBody>
      </p:sp>
    </p:spTree>
    <p:extLst>
      <p:ext uri="{BB962C8B-B14F-4D97-AF65-F5344CB8AC3E}">
        <p14:creationId xmlns:p14="http://schemas.microsoft.com/office/powerpoint/2010/main" val="26719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2DC292A-7F6B-8697-F138-8104EBC95F46}"/>
              </a:ext>
            </a:extLst>
          </p:cNvPr>
          <p:cNvGraphicFramePr>
            <a:graphicFrameLocks noChangeAspect="1"/>
          </p:cNvGraphicFramePr>
          <p:nvPr>
            <p:custDataLst>
              <p:tags r:id="rId1"/>
            </p:custDataLst>
            <p:extLst>
              <p:ext uri="{D42A27DB-BD31-4B8C-83A1-F6EECF244321}">
                <p14:modId xmlns:p14="http://schemas.microsoft.com/office/powerpoint/2010/main" val="1696862258"/>
              </p:ext>
            </p:extLst>
          </p:nvPr>
        </p:nvGraphicFramePr>
        <p:xfrm>
          <a:off x="4408" y="3174"/>
          <a:ext cx="1588" cy="1588"/>
        </p:xfrm>
        <a:graphic>
          <a:graphicData uri="http://schemas.openxmlformats.org/presentationml/2006/ole">
            <mc:AlternateContent xmlns:mc="http://schemas.openxmlformats.org/markup-compatibility/2006">
              <mc:Choice xmlns:v="urn:schemas-microsoft-com:vml" Requires="v">
                <p:oleObj name="Diapositive think-cell" r:id="rId90" imgW="384" imgH="384" progId="TCLayout.ActiveDocument.1">
                  <p:embed/>
                </p:oleObj>
              </mc:Choice>
              <mc:Fallback>
                <p:oleObj name="Diapositive think-cell" r:id="rId90" imgW="384" imgH="384" progId="TCLayout.ActiveDocument.1">
                  <p:embed/>
                  <p:pic>
                    <p:nvPicPr>
                      <p:cNvPr id="6" name="think-cell data - do not delete" hidden="1">
                        <a:extLst>
                          <a:ext uri="{FF2B5EF4-FFF2-40B4-BE49-F238E27FC236}">
                            <a16:creationId xmlns:a16="http://schemas.microsoft.com/office/drawing/2014/main" id="{32DC292A-7F6B-8697-F138-8104EBC95F46}"/>
                          </a:ext>
                        </a:extLst>
                      </p:cNvPr>
                      <p:cNvPicPr/>
                      <p:nvPr/>
                    </p:nvPicPr>
                    <p:blipFill>
                      <a:blip r:embed="rId91"/>
                      <a:stretch>
                        <a:fillRect/>
                      </a:stretch>
                    </p:blipFill>
                    <p:spPr>
                      <a:xfrm>
                        <a:off x="4408" y="3174"/>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E0F6FBF5-ED49-93F9-80EF-37D85139D73B}"/>
              </a:ext>
            </a:extLst>
          </p:cNvPr>
          <p:cNvSpPr/>
          <p:nvPr/>
        </p:nvSpPr>
        <p:spPr>
          <a:xfrm>
            <a:off x="422508" y="3194853"/>
            <a:ext cx="9639515" cy="104144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8F8D516D-F6C7-101B-CCFE-E144F7D97C33}"/>
              </a:ext>
            </a:extLst>
          </p:cNvPr>
          <p:cNvSpPr>
            <a:spLocks noGrp="1"/>
          </p:cNvSpPr>
          <p:nvPr>
            <p:ph type="title"/>
            <p:custDataLst>
              <p:tags r:id="rId2"/>
            </p:custDataLst>
          </p:nvPr>
        </p:nvSpPr>
        <p:spPr>
          <a:xfrm>
            <a:off x="422508" y="395175"/>
            <a:ext cx="7533122" cy="498368"/>
          </a:xfrm>
        </p:spPr>
        <p:txBody>
          <a:bodyPr vert="horz"/>
          <a:lstStyle/>
          <a:p>
            <a:r>
              <a:rPr lang="fr-CA" sz="2800" b="1"/>
              <a:t>Répartition par capacité d’affaires</a:t>
            </a:r>
            <a:endParaRPr lang="fr-CA" sz="2800" b="1">
              <a:solidFill>
                <a:srgbClr val="C00000"/>
              </a:solidFill>
            </a:endParaRPr>
          </a:p>
        </p:txBody>
      </p:sp>
      <p:grpSp>
        <p:nvGrpSpPr>
          <p:cNvPr id="9" name="Groupe 8">
            <a:extLst>
              <a:ext uri="{FF2B5EF4-FFF2-40B4-BE49-F238E27FC236}">
                <a16:creationId xmlns:a16="http://schemas.microsoft.com/office/drawing/2014/main" id="{7663639C-9146-CD93-5B85-61C9631B7830}"/>
              </a:ext>
            </a:extLst>
          </p:cNvPr>
          <p:cNvGrpSpPr/>
          <p:nvPr>
            <p:custDataLst>
              <p:tags r:id="rId3"/>
            </p:custDataLst>
          </p:nvPr>
        </p:nvGrpSpPr>
        <p:grpSpPr>
          <a:xfrm>
            <a:off x="422508" y="1343662"/>
            <a:ext cx="9641653" cy="4641936"/>
            <a:chOff x="-10248" y="92029"/>
            <a:chExt cx="12194703" cy="4615044"/>
          </a:xfrm>
        </p:grpSpPr>
        <p:sp>
          <p:nvSpPr>
            <p:cNvPr id="10" name="Rectangle 9">
              <a:extLst>
                <a:ext uri="{FF2B5EF4-FFF2-40B4-BE49-F238E27FC236}">
                  <a16:creationId xmlns:a16="http://schemas.microsoft.com/office/drawing/2014/main" id="{B88B77B3-F418-806D-9745-8A14C5591B23}"/>
                </a:ext>
              </a:extLst>
            </p:cNvPr>
            <p:cNvSpPr/>
            <p:nvPr>
              <p:custDataLst>
                <p:tags r:id="rId86"/>
              </p:custDataLst>
            </p:nvPr>
          </p:nvSpPr>
          <p:spPr>
            <a:xfrm>
              <a:off x="-7544" y="2967909"/>
              <a:ext cx="12191999" cy="1739164"/>
            </a:xfrm>
            <a:prstGeom prst="rect">
              <a:avLst/>
            </a:prstGeom>
            <a:gradFill>
              <a:gsLst>
                <a:gs pos="0">
                  <a:srgbClr val="FF9B00">
                    <a:lumMod val="60000"/>
                    <a:lumOff val="40000"/>
                  </a:srgbClr>
                </a:gs>
                <a:gs pos="50000">
                  <a:srgbClr val="FF9B00">
                    <a:lumMod val="20000"/>
                    <a:lumOff val="80000"/>
                  </a:srgbClr>
                </a:gs>
                <a:gs pos="100000">
                  <a:srgbClr val="FFFFFF"/>
                </a:gs>
              </a:gsLst>
              <a:lin ang="5400000" scaled="0"/>
            </a:gradFill>
            <a:ln w="12700" cap="flat" cmpd="sng" algn="ctr">
              <a:noFill/>
              <a:prstDash val="solid"/>
              <a:miter lim="800000"/>
            </a:ln>
            <a:effectLst/>
          </p:spPr>
          <p:txBody>
            <a:bodyPr vert="vert270" lIns="35976" tIns="35976" rIns="35976" bIns="35976" rtlCol="0" anchor="ctr"/>
            <a:lstStyle/>
            <a:p>
              <a:pPr marL="0" marR="0" lvl="0" indent="0" algn="l" defTabSz="913851" rtl="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rgbClr val="0E75E5">
                    <a:lumMod val="75000"/>
                  </a:srgbClr>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71B957A-49B4-BC72-B8F2-4AAA602A0E8D}"/>
                </a:ext>
              </a:extLst>
            </p:cNvPr>
            <p:cNvSpPr/>
            <p:nvPr>
              <p:custDataLst>
                <p:tags r:id="rId87"/>
              </p:custDataLst>
            </p:nvPr>
          </p:nvSpPr>
          <p:spPr>
            <a:xfrm>
              <a:off x="-10248" y="92029"/>
              <a:ext cx="12192000" cy="1840467"/>
            </a:xfrm>
            <a:prstGeom prst="rect">
              <a:avLst/>
            </a:prstGeom>
            <a:gradFill rotWithShape="1">
              <a:gsLst>
                <a:gs pos="0">
                  <a:srgbClr val="FFFFFF"/>
                </a:gs>
                <a:gs pos="50000">
                  <a:srgbClr val="DDECFF"/>
                </a:gs>
                <a:gs pos="100000">
                  <a:srgbClr val="9AB2CE"/>
                </a:gs>
              </a:gsLst>
              <a:lin ang="5400000" scaled="0"/>
            </a:gradFill>
            <a:ln w="6350" cap="flat" cmpd="sng" algn="ctr">
              <a:noFill/>
              <a:prstDash val="solid"/>
              <a:miter lim="800000"/>
            </a:ln>
            <a:effectLst/>
          </p:spPr>
          <p:txBody>
            <a:bodyPr vert="vert270" lIns="35976" tIns="35976" rIns="35976" bIns="35976" rtlCol="0" anchor="ctr"/>
            <a:lstStyle/>
            <a:p>
              <a:pPr marL="0" marR="0" lvl="0" indent="0" algn="l" defTabSz="913851" rtl="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rgbClr val="0E75E5">
                    <a:lumMod val="75000"/>
                  </a:srgbClr>
                </a:solidFill>
                <a:effectLst/>
                <a:uLnTx/>
                <a:uFillTx/>
                <a:latin typeface="Arial"/>
                <a:ea typeface="+mn-ea"/>
                <a:cs typeface="+mn-cs"/>
              </a:endParaRPr>
            </a:p>
          </p:txBody>
        </p:sp>
      </p:grpSp>
      <p:sp>
        <p:nvSpPr>
          <p:cNvPr id="12" name="ZoneTexte 11">
            <a:extLst>
              <a:ext uri="{FF2B5EF4-FFF2-40B4-BE49-F238E27FC236}">
                <a16:creationId xmlns:a16="http://schemas.microsoft.com/office/drawing/2014/main" id="{F089949A-F7F8-38E9-875A-31D3333E12F2}"/>
              </a:ext>
            </a:extLst>
          </p:cNvPr>
          <p:cNvSpPr txBox="1"/>
          <p:nvPr>
            <p:custDataLst>
              <p:tags r:id="rId4"/>
            </p:custDataLst>
          </p:nvPr>
        </p:nvSpPr>
        <p:spPr>
          <a:xfrm rot="16200000">
            <a:off x="-147052" y="4917627"/>
            <a:ext cx="1407223" cy="161802"/>
          </a:xfrm>
          <a:prstGeom prst="rect">
            <a:avLst/>
          </a:prstGeom>
          <a:noFill/>
        </p:spPr>
        <p:txBody>
          <a:bodyPr wrap="square" tIns="0" bIns="0" rtlCol="0">
            <a:spAutoFit/>
          </a:bodyPr>
          <a:lstStyle/>
          <a:p>
            <a:pPr marL="0" marR="0" lvl="0" indent="0" algn="ctr" defTabSz="914217" rtl="0" eaLnBrk="1" fontAlgn="auto" latinLnBrk="0" hangingPunct="1">
              <a:lnSpc>
                <a:spcPct val="75000"/>
              </a:lnSpc>
              <a:spcBef>
                <a:spcPts val="0"/>
              </a:spcBef>
              <a:spcAft>
                <a:spcPts val="0"/>
              </a:spcAft>
              <a:buClrTx/>
              <a:buSzTx/>
              <a:buFontTx/>
              <a:buNone/>
              <a:tabLst/>
              <a:defRPr/>
            </a:pPr>
            <a:r>
              <a:rPr kumimoji="0" lang="fr-CA" sz="700" b="0" i="0" u="none" strike="noStrike" kern="1200" cap="none" spc="150" normalizeH="0" baseline="0" noProof="0">
                <a:ln>
                  <a:noFill/>
                </a:ln>
                <a:solidFill>
                  <a:srgbClr val="632B01"/>
                </a:solidFill>
                <a:effectLst/>
                <a:uLnTx/>
                <a:uFillTx/>
                <a:latin typeface="Arial" panose="020B0604020202020204" pitchFamily="34" charset="0"/>
                <a:ea typeface="+mn-ea"/>
                <a:cs typeface="Arial" panose="020B0604020202020204" pitchFamily="34" charset="0"/>
              </a:rPr>
              <a:t>Chaîne de valeur </a:t>
            </a:r>
          </a:p>
          <a:p>
            <a:pPr marL="0" marR="0" lvl="0" indent="0" algn="ctr" defTabSz="914217" rtl="0" eaLnBrk="1" fontAlgn="auto" latinLnBrk="0" hangingPunct="1">
              <a:lnSpc>
                <a:spcPct val="75000"/>
              </a:lnSpc>
              <a:spcBef>
                <a:spcPts val="0"/>
              </a:spcBef>
              <a:spcAft>
                <a:spcPts val="0"/>
              </a:spcAft>
              <a:buClrTx/>
              <a:buSzTx/>
              <a:buFontTx/>
              <a:buNone/>
              <a:tabLst/>
              <a:defRPr/>
            </a:pPr>
            <a:r>
              <a:rPr kumimoji="0" lang="fr-CA" sz="700" b="0" i="0" u="none" strike="noStrike" kern="1200" cap="none" spc="150" normalizeH="0" baseline="0" noProof="0">
                <a:ln>
                  <a:noFill/>
                </a:ln>
                <a:solidFill>
                  <a:srgbClr val="632B01"/>
                </a:solidFill>
                <a:effectLst/>
                <a:uLnTx/>
                <a:uFillTx/>
                <a:latin typeface="Arial" panose="020B0604020202020204" pitchFamily="34" charset="0"/>
                <a:ea typeface="+mn-ea"/>
                <a:cs typeface="Arial" panose="020B0604020202020204" pitchFamily="34" charset="0"/>
              </a:rPr>
              <a:t>Soutien à la mission</a:t>
            </a:r>
          </a:p>
        </p:txBody>
      </p:sp>
      <p:sp>
        <p:nvSpPr>
          <p:cNvPr id="13" name="ZoneTexte 12">
            <a:extLst>
              <a:ext uri="{FF2B5EF4-FFF2-40B4-BE49-F238E27FC236}">
                <a16:creationId xmlns:a16="http://schemas.microsoft.com/office/drawing/2014/main" id="{73975DBA-A4E5-C60D-E88C-502680D56A54}"/>
              </a:ext>
            </a:extLst>
          </p:cNvPr>
          <p:cNvSpPr txBox="1"/>
          <p:nvPr>
            <p:custDataLst>
              <p:tags r:id="rId5"/>
            </p:custDataLst>
          </p:nvPr>
        </p:nvSpPr>
        <p:spPr>
          <a:xfrm rot="16200000">
            <a:off x="-592687" y="2386863"/>
            <a:ext cx="2270052" cy="184580"/>
          </a:xfrm>
          <a:prstGeom prst="rect">
            <a:avLst/>
          </a:prstGeom>
          <a:noFill/>
        </p:spPr>
        <p:txBody>
          <a:bodyPr wrap="square" tIns="0" bIns="0" rtlCol="0">
            <a:spAutoFit/>
          </a:bodyPr>
          <a:lstStyle/>
          <a:p>
            <a:pPr marL="0" marR="0" lvl="0" indent="0" algn="ctr" defTabSz="914217" rtl="0" eaLnBrk="1" fontAlgn="auto" latinLnBrk="0" hangingPunct="1">
              <a:lnSpc>
                <a:spcPct val="75000"/>
              </a:lnSpc>
              <a:spcBef>
                <a:spcPts val="0"/>
              </a:spcBef>
              <a:spcAft>
                <a:spcPts val="0"/>
              </a:spcAft>
              <a:buClrTx/>
              <a:buSzTx/>
              <a:buFontTx/>
              <a:buNone/>
              <a:tabLst/>
              <a:defRPr/>
            </a:pPr>
            <a:r>
              <a:rPr kumimoji="0" lang="fr-CA" sz="800" b="0" i="0" u="none" strike="noStrike" kern="1200" cap="none" spc="150" normalizeH="0" baseline="0" noProof="0">
                <a:ln>
                  <a:noFill/>
                </a:ln>
                <a:solidFill>
                  <a:srgbClr val="0E75E5">
                    <a:lumMod val="75000"/>
                  </a:srgbClr>
                </a:solidFill>
                <a:effectLst/>
                <a:uLnTx/>
                <a:uFillTx/>
                <a:latin typeface="Arial Narrow" panose="020B0606020202030204" pitchFamily="34" charset="0"/>
                <a:ea typeface="+mn-ea"/>
                <a:cs typeface="+mn-cs"/>
              </a:rPr>
              <a:t>Chaîne de valeur </a:t>
            </a:r>
            <a:br>
              <a:rPr kumimoji="0" lang="fr-CA" sz="800" b="0" i="0" u="none" strike="noStrike" kern="1200" cap="none" spc="150" normalizeH="0" baseline="0" noProof="0">
                <a:ln>
                  <a:noFill/>
                </a:ln>
                <a:solidFill>
                  <a:srgbClr val="0E75E5">
                    <a:lumMod val="75000"/>
                  </a:srgbClr>
                </a:solidFill>
                <a:effectLst/>
                <a:uLnTx/>
                <a:uFillTx/>
                <a:latin typeface="Arial Narrow" panose="020B0606020202030204" pitchFamily="34" charset="0"/>
                <a:ea typeface="+mn-ea"/>
                <a:cs typeface="+mn-cs"/>
              </a:rPr>
            </a:br>
            <a:r>
              <a:rPr kumimoji="0" lang="fr-CA" sz="800" b="0" i="0" u="none" strike="noStrike" kern="1200" cap="none" spc="150" normalizeH="0" baseline="0" noProof="0">
                <a:ln>
                  <a:noFill/>
                </a:ln>
                <a:solidFill>
                  <a:srgbClr val="0E75E5">
                    <a:lumMod val="75000"/>
                  </a:srgbClr>
                </a:solidFill>
                <a:effectLst/>
                <a:uLnTx/>
                <a:uFillTx/>
                <a:latin typeface="Arial Narrow" panose="020B0606020202030204" pitchFamily="34" charset="0"/>
                <a:ea typeface="+mn-ea"/>
                <a:cs typeface="+mn-cs"/>
              </a:rPr>
              <a:t>Mission principale </a:t>
            </a:r>
          </a:p>
        </p:txBody>
      </p:sp>
      <p:grpSp>
        <p:nvGrpSpPr>
          <p:cNvPr id="15" name="Groupe 14">
            <a:extLst>
              <a:ext uri="{FF2B5EF4-FFF2-40B4-BE49-F238E27FC236}">
                <a16:creationId xmlns:a16="http://schemas.microsoft.com/office/drawing/2014/main" id="{3DB95423-D378-5E4C-1952-958901FF3C32}"/>
              </a:ext>
            </a:extLst>
          </p:cNvPr>
          <p:cNvGrpSpPr/>
          <p:nvPr>
            <p:custDataLst>
              <p:tags r:id="rId6"/>
            </p:custDataLst>
          </p:nvPr>
        </p:nvGrpSpPr>
        <p:grpSpPr>
          <a:xfrm>
            <a:off x="749012" y="2154479"/>
            <a:ext cx="1054556" cy="827423"/>
            <a:chOff x="-1421586" y="2537773"/>
            <a:chExt cx="1257659" cy="827808"/>
          </a:xfrm>
        </p:grpSpPr>
        <p:sp>
          <p:nvSpPr>
            <p:cNvPr id="18" name="Rectangle : coins arrondis 17">
              <a:extLst>
                <a:ext uri="{FF2B5EF4-FFF2-40B4-BE49-F238E27FC236}">
                  <a16:creationId xmlns:a16="http://schemas.microsoft.com/office/drawing/2014/main" id="{26D980B2-47E7-4C32-80FE-EF10B315F86D}"/>
                </a:ext>
              </a:extLst>
            </p:cNvPr>
            <p:cNvSpPr/>
            <p:nvPr>
              <p:custDataLst>
                <p:tags r:id="rId83"/>
              </p:custDataLst>
            </p:nvPr>
          </p:nvSpPr>
          <p:spPr>
            <a:xfrm>
              <a:off x="-1421586" y="2537773"/>
              <a:ext cx="1257659" cy="827808"/>
            </a:xfrm>
            <a:prstGeom prst="roundRect">
              <a:avLst>
                <a:gd name="adj" fmla="val 11538"/>
              </a:avLst>
            </a:prstGeom>
            <a:solidFill>
              <a:schemeClr val="bg1"/>
            </a:solidFill>
            <a:ln w="38100">
              <a:solidFill>
                <a:srgbClr val="0E75E5"/>
              </a:solidFill>
            </a:ln>
          </p:spPr>
          <p:style>
            <a:lnRef idx="2">
              <a:schemeClr val="accent1">
                <a:shade val="50000"/>
              </a:schemeClr>
            </a:lnRef>
            <a:fillRef idx="1">
              <a:schemeClr val="accent1"/>
            </a:fillRef>
            <a:effectRef idx="0">
              <a:schemeClr val="accent1"/>
            </a:effectRef>
            <a:fontRef idx="minor">
              <a:schemeClr val="lt1"/>
            </a:fontRef>
          </p:style>
          <p:txBody>
            <a:bodyPr lIns="71949" tIns="71949" rIns="71949" bIns="71949" rtlCol="0" anchor="t" anchorCtr="0"/>
            <a:lstStyle/>
            <a:p>
              <a:pPr marL="0" marR="0" lvl="0" indent="0" algn="l" defTabSz="913851" rtl="0" eaLnBrk="1" fontAlgn="auto" latinLnBrk="0" hangingPunct="1">
                <a:lnSpc>
                  <a:spcPct val="8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Stratégie d’entreprise</a:t>
              </a:r>
            </a:p>
          </p:txBody>
        </p:sp>
        <p:sp>
          <p:nvSpPr>
            <p:cNvPr id="19" name="ZoneTexte 18">
              <a:extLst>
                <a:ext uri="{FF2B5EF4-FFF2-40B4-BE49-F238E27FC236}">
                  <a16:creationId xmlns:a16="http://schemas.microsoft.com/office/drawing/2014/main" id="{C9062D4A-6AF9-BBF4-A67C-7D84885D50D0}"/>
                </a:ext>
              </a:extLst>
            </p:cNvPr>
            <p:cNvSpPr txBox="1"/>
            <p:nvPr>
              <p:custDataLst>
                <p:tags r:id="rId84"/>
              </p:custDataLst>
            </p:nvPr>
          </p:nvSpPr>
          <p:spPr>
            <a:xfrm>
              <a:off x="-1246872" y="3042928"/>
              <a:ext cx="1052674"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 M$</a:t>
              </a:r>
              <a:endParaRPr kumimoji="0" lang="fr-CA" sz="1000" b="1" i="0" u="none" strike="noStrike" kern="1200" cap="none" spc="0" normalizeH="0" baseline="0" noProof="0">
                <a:ln>
                  <a:noFill/>
                </a:ln>
                <a:solidFill>
                  <a:srgbClr val="0F096C"/>
                </a:solidFill>
                <a:effectLst/>
                <a:uLnTx/>
                <a:uFillTx/>
                <a:latin typeface="Calibri" panose="020F0502020204030204"/>
                <a:ea typeface="+mn-ea"/>
                <a:cs typeface="+mn-cs"/>
              </a:endParaRPr>
            </a:p>
          </p:txBody>
        </p:sp>
        <p:pic>
          <p:nvPicPr>
            <p:cNvPr id="21" name="Image 20">
              <a:extLst>
                <a:ext uri="{FF2B5EF4-FFF2-40B4-BE49-F238E27FC236}">
                  <a16:creationId xmlns:a16="http://schemas.microsoft.com/office/drawing/2014/main" id="{6ECB3926-26C6-DC2F-D534-DFFEB33ABCB8}"/>
                </a:ext>
              </a:extLst>
            </p:cNvPr>
            <p:cNvPicPr>
              <a:picLocks noChangeAspect="1"/>
            </p:cNvPicPr>
            <p:nvPr>
              <p:custDataLst>
                <p:tags r:id="rId85"/>
              </p:custDataLst>
            </p:nvPr>
          </p:nvPicPr>
          <p:blipFill rotWithShape="1">
            <a:blip r:embed="rId92">
              <a:alphaModFix amt="85000"/>
              <a:duotone>
                <a:schemeClr val="accent1">
                  <a:shade val="45000"/>
                  <a:satMod val="135000"/>
                </a:schemeClr>
                <a:prstClr val="white"/>
              </a:duotone>
              <a:extLst>
                <a:ext uri="{BEBA8EAE-BF5A-486C-A8C5-ECC9F3942E4B}">
                  <a14:imgProps xmlns:a14="http://schemas.microsoft.com/office/drawing/2010/main">
                    <a14:imgLayer r:embed="rId93">
                      <a14:imgEffect>
                        <a14:colorTemperature colorTemp="11200"/>
                      </a14:imgEffect>
                      <a14:imgEffect>
                        <a14:brightnessContrast bright="-40000"/>
                      </a14:imgEffect>
                    </a14:imgLayer>
                  </a14:imgProps>
                </a:ext>
              </a:extLst>
            </a:blip>
            <a:srcRect t="7310" b="7853"/>
            <a:stretch/>
          </p:blipFill>
          <p:spPr>
            <a:xfrm>
              <a:off x="-1396746" y="3029066"/>
              <a:ext cx="389966" cy="267573"/>
            </a:xfrm>
            <a:prstGeom prst="rect">
              <a:avLst/>
            </a:prstGeom>
          </p:spPr>
        </p:pic>
      </p:grpSp>
      <p:grpSp>
        <p:nvGrpSpPr>
          <p:cNvPr id="22" name="Groupe 21">
            <a:extLst>
              <a:ext uri="{FF2B5EF4-FFF2-40B4-BE49-F238E27FC236}">
                <a16:creationId xmlns:a16="http://schemas.microsoft.com/office/drawing/2014/main" id="{099FC29D-5D52-E42A-120F-831FF8843B21}"/>
              </a:ext>
            </a:extLst>
          </p:cNvPr>
          <p:cNvGrpSpPr/>
          <p:nvPr>
            <p:custDataLst>
              <p:tags r:id="rId7"/>
            </p:custDataLst>
          </p:nvPr>
        </p:nvGrpSpPr>
        <p:grpSpPr>
          <a:xfrm>
            <a:off x="1912497" y="2149503"/>
            <a:ext cx="1065528" cy="827425"/>
            <a:chOff x="1907925" y="2074756"/>
            <a:chExt cx="1270748" cy="827809"/>
          </a:xfrm>
        </p:grpSpPr>
        <p:sp>
          <p:nvSpPr>
            <p:cNvPr id="23" name="Rectangle : coins arrondis 22">
              <a:extLst>
                <a:ext uri="{FF2B5EF4-FFF2-40B4-BE49-F238E27FC236}">
                  <a16:creationId xmlns:a16="http://schemas.microsoft.com/office/drawing/2014/main" id="{00091BF4-F6DF-5F20-47BF-1ED51127A70A}"/>
                </a:ext>
              </a:extLst>
            </p:cNvPr>
            <p:cNvSpPr/>
            <p:nvPr>
              <p:custDataLst>
                <p:tags r:id="rId81"/>
              </p:custDataLst>
            </p:nvPr>
          </p:nvSpPr>
          <p:spPr>
            <a:xfrm>
              <a:off x="1907925" y="2074756"/>
              <a:ext cx="1270748" cy="827809"/>
            </a:xfrm>
            <a:prstGeom prst="roundRect">
              <a:avLst>
                <a:gd name="adj" fmla="val 11538"/>
              </a:avLst>
            </a:prstGeom>
            <a:solidFill>
              <a:schemeClr val="bg1"/>
            </a:solidFill>
            <a:ln w="38100">
              <a:solidFill>
                <a:srgbClr val="0E75E5"/>
              </a:solidFill>
            </a:ln>
          </p:spPr>
          <p:style>
            <a:lnRef idx="2">
              <a:schemeClr val="accent1">
                <a:shade val="50000"/>
              </a:schemeClr>
            </a:lnRef>
            <a:fillRef idx="1">
              <a:schemeClr val="accent1"/>
            </a:fillRef>
            <a:effectRef idx="0">
              <a:schemeClr val="accent1"/>
            </a:effectRef>
            <a:fontRef idx="minor">
              <a:schemeClr val="lt1"/>
            </a:fontRef>
          </p:style>
          <p:txBody>
            <a:bodyPr lIns="71949" tIns="71949" rIns="71949" bIns="71949" rtlCol="0" anchor="t" anchorCtr="0"/>
            <a:lstStyle/>
            <a:p>
              <a:pPr marL="0" marR="0" lvl="0" indent="0" algn="l" defTabSz="913851" rtl="0" eaLnBrk="1" fontAlgn="auto" latinLnBrk="0" hangingPunct="1">
                <a:lnSpc>
                  <a:spcPct val="8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Recherche &amp; Innovation</a:t>
              </a:r>
            </a:p>
          </p:txBody>
        </p:sp>
        <p:sp>
          <p:nvSpPr>
            <p:cNvPr id="25" name="ZoneTexte 24">
              <a:extLst>
                <a:ext uri="{FF2B5EF4-FFF2-40B4-BE49-F238E27FC236}">
                  <a16:creationId xmlns:a16="http://schemas.microsoft.com/office/drawing/2014/main" id="{FA04A053-85D5-B90B-86B0-0FC6C00AE614}"/>
                </a:ext>
              </a:extLst>
            </p:cNvPr>
            <p:cNvSpPr txBox="1"/>
            <p:nvPr>
              <p:custDataLst>
                <p:tags r:id="rId82"/>
              </p:custDataLst>
            </p:nvPr>
          </p:nvSpPr>
          <p:spPr>
            <a:xfrm>
              <a:off x="2004948" y="2596319"/>
              <a:ext cx="1132737" cy="243831"/>
            </a:xfrm>
            <a:prstGeom prst="rect">
              <a:avLst/>
            </a:prstGeom>
            <a:noFill/>
          </p:spPr>
          <p:txBody>
            <a:bodyPr wrap="square" lIns="91377" tIns="45687" rIns="91377" bIns="45687" rtlCol="0" anchor="ctr">
              <a:spAutoFit/>
            </a:bodyPr>
            <a:lstStyle>
              <a:defPPr>
                <a:defRPr lang="fr-FR"/>
              </a:defPPr>
              <a:lvl1pPr algn="r" defTabSz="609478">
                <a:lnSpc>
                  <a:spcPct val="80000"/>
                </a:lnSpc>
                <a:defRPr sz="1200" b="1">
                  <a:solidFill>
                    <a:srgbClr val="0F096C"/>
                  </a:solidFill>
                  <a:latin typeface="Calibri" panose="020F0502020204030204"/>
                </a:defRPr>
              </a:lvl1p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3,6 M$</a:t>
              </a:r>
            </a:p>
          </p:txBody>
        </p:sp>
      </p:grpSp>
      <p:grpSp>
        <p:nvGrpSpPr>
          <p:cNvPr id="28" name="Groupe 27">
            <a:extLst>
              <a:ext uri="{FF2B5EF4-FFF2-40B4-BE49-F238E27FC236}">
                <a16:creationId xmlns:a16="http://schemas.microsoft.com/office/drawing/2014/main" id="{031C50B6-6EFB-8E6A-3A58-B5141A3EA4CA}"/>
              </a:ext>
            </a:extLst>
          </p:cNvPr>
          <p:cNvGrpSpPr/>
          <p:nvPr>
            <p:custDataLst>
              <p:tags r:id="rId8"/>
            </p:custDataLst>
          </p:nvPr>
        </p:nvGrpSpPr>
        <p:grpSpPr>
          <a:xfrm>
            <a:off x="3085831" y="2150916"/>
            <a:ext cx="1065528" cy="827424"/>
            <a:chOff x="3492445" y="2073926"/>
            <a:chExt cx="1367683" cy="827808"/>
          </a:xfrm>
        </p:grpSpPr>
        <p:sp>
          <p:nvSpPr>
            <p:cNvPr id="30" name="Rectangle : coins arrondis 29">
              <a:extLst>
                <a:ext uri="{FF2B5EF4-FFF2-40B4-BE49-F238E27FC236}">
                  <a16:creationId xmlns:a16="http://schemas.microsoft.com/office/drawing/2014/main" id="{B932139A-7078-1830-945D-72B4FBEDBB31}"/>
                </a:ext>
              </a:extLst>
            </p:cNvPr>
            <p:cNvSpPr/>
            <p:nvPr>
              <p:custDataLst>
                <p:tags r:id="rId79"/>
              </p:custDataLst>
            </p:nvPr>
          </p:nvSpPr>
          <p:spPr>
            <a:xfrm>
              <a:off x="3492445" y="2073926"/>
              <a:ext cx="1367683" cy="827808"/>
            </a:xfrm>
            <a:prstGeom prst="roundRect">
              <a:avLst>
                <a:gd name="adj" fmla="val 8973"/>
              </a:avLst>
            </a:prstGeom>
            <a:solidFill>
              <a:schemeClr val="bg1"/>
            </a:solidFill>
            <a:ln w="38100">
              <a:solidFill>
                <a:srgbClr val="0E75E5"/>
              </a:solidFill>
            </a:ln>
          </p:spPr>
          <p:style>
            <a:lnRef idx="2">
              <a:schemeClr val="accent1">
                <a:shade val="50000"/>
              </a:schemeClr>
            </a:lnRef>
            <a:fillRef idx="1">
              <a:schemeClr val="accent1"/>
            </a:fillRef>
            <a:effectRef idx="0">
              <a:schemeClr val="accent1"/>
            </a:effectRef>
            <a:fontRef idx="minor">
              <a:schemeClr val="lt1"/>
            </a:fontRef>
          </p:style>
          <p:txBody>
            <a:bodyPr lIns="71949" tIns="71949" rIns="71949" bIns="71949" rtlCol="0" anchor="t" anchorCtr="0"/>
            <a:lstStyle/>
            <a:p>
              <a:pPr marL="0" marR="0" lvl="0" indent="0" algn="l" defTabSz="913851" rtl="0" eaLnBrk="1" fontAlgn="auto" latinLnBrk="0" hangingPunct="1">
                <a:lnSpc>
                  <a:spcPct val="8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Planification énergétique intégrée</a:t>
              </a:r>
            </a:p>
          </p:txBody>
        </p:sp>
        <p:sp>
          <p:nvSpPr>
            <p:cNvPr id="31" name="ZoneTexte 30">
              <a:extLst>
                <a:ext uri="{FF2B5EF4-FFF2-40B4-BE49-F238E27FC236}">
                  <a16:creationId xmlns:a16="http://schemas.microsoft.com/office/drawing/2014/main" id="{6746536C-2FAE-C6F9-3D67-9FB8B6390246}"/>
                </a:ext>
              </a:extLst>
            </p:cNvPr>
            <p:cNvSpPr txBox="1"/>
            <p:nvPr>
              <p:custDataLst>
                <p:tags r:id="rId80"/>
              </p:custDataLst>
            </p:nvPr>
          </p:nvSpPr>
          <p:spPr>
            <a:xfrm>
              <a:off x="4018920" y="2580154"/>
              <a:ext cx="828412"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2,2 M$</a:t>
              </a:r>
            </a:p>
          </p:txBody>
        </p:sp>
      </p:grpSp>
      <p:grpSp>
        <p:nvGrpSpPr>
          <p:cNvPr id="34" name="Groupe 33">
            <a:extLst>
              <a:ext uri="{FF2B5EF4-FFF2-40B4-BE49-F238E27FC236}">
                <a16:creationId xmlns:a16="http://schemas.microsoft.com/office/drawing/2014/main" id="{80667580-D41E-B6AF-992F-5AA8D4C84B2D}"/>
              </a:ext>
            </a:extLst>
          </p:cNvPr>
          <p:cNvGrpSpPr/>
          <p:nvPr>
            <p:custDataLst>
              <p:tags r:id="rId9"/>
            </p:custDataLst>
          </p:nvPr>
        </p:nvGrpSpPr>
        <p:grpSpPr>
          <a:xfrm>
            <a:off x="4283030" y="2144940"/>
            <a:ext cx="1106687" cy="827425"/>
            <a:chOff x="3548922" y="2073926"/>
            <a:chExt cx="1367683" cy="827808"/>
          </a:xfrm>
        </p:grpSpPr>
        <p:sp>
          <p:nvSpPr>
            <p:cNvPr id="36" name="Rectangle : coins arrondis 35">
              <a:extLst>
                <a:ext uri="{FF2B5EF4-FFF2-40B4-BE49-F238E27FC236}">
                  <a16:creationId xmlns:a16="http://schemas.microsoft.com/office/drawing/2014/main" id="{D391965B-3A62-99B6-199A-8670A01D7210}"/>
                </a:ext>
              </a:extLst>
            </p:cNvPr>
            <p:cNvSpPr/>
            <p:nvPr>
              <p:custDataLst>
                <p:tags r:id="rId77"/>
              </p:custDataLst>
            </p:nvPr>
          </p:nvSpPr>
          <p:spPr>
            <a:xfrm>
              <a:off x="3548922" y="2073926"/>
              <a:ext cx="1367683" cy="827808"/>
            </a:xfrm>
            <a:prstGeom prst="roundRect">
              <a:avLst>
                <a:gd name="adj" fmla="val 897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949" tIns="71949" rIns="71949" bIns="71949" rtlCol="0" anchor="t" anchorCtr="0"/>
            <a:lstStyle/>
            <a:p>
              <a:pPr marL="0" marR="0" lvl="0" indent="0" algn="l" defTabSz="913851" rtl="0" eaLnBrk="1" fontAlgn="auto" latinLnBrk="0" hangingPunct="1">
                <a:lnSpc>
                  <a:spcPct val="8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Infrastructure énergétique</a:t>
              </a:r>
            </a:p>
          </p:txBody>
        </p:sp>
        <p:sp>
          <p:nvSpPr>
            <p:cNvPr id="37" name="ZoneTexte 36">
              <a:extLst>
                <a:ext uri="{FF2B5EF4-FFF2-40B4-BE49-F238E27FC236}">
                  <a16:creationId xmlns:a16="http://schemas.microsoft.com/office/drawing/2014/main" id="{951FD73A-B16C-131A-8FAC-B196DC9E1AAA}"/>
                </a:ext>
              </a:extLst>
            </p:cNvPr>
            <p:cNvSpPr txBox="1"/>
            <p:nvPr>
              <p:custDataLst>
                <p:tags r:id="rId78"/>
              </p:custDataLst>
            </p:nvPr>
          </p:nvSpPr>
          <p:spPr>
            <a:xfrm>
              <a:off x="3850361" y="2588819"/>
              <a:ext cx="1043778"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26,4 M$</a:t>
              </a:r>
            </a:p>
          </p:txBody>
        </p:sp>
      </p:grpSp>
      <p:grpSp>
        <p:nvGrpSpPr>
          <p:cNvPr id="39" name="Groupe 38">
            <a:extLst>
              <a:ext uri="{FF2B5EF4-FFF2-40B4-BE49-F238E27FC236}">
                <a16:creationId xmlns:a16="http://schemas.microsoft.com/office/drawing/2014/main" id="{9FA364EC-6ACF-7DF3-81F2-7C0ABD04BC5E}"/>
              </a:ext>
            </a:extLst>
          </p:cNvPr>
          <p:cNvGrpSpPr/>
          <p:nvPr>
            <p:custDataLst>
              <p:tags r:id="rId10"/>
            </p:custDataLst>
          </p:nvPr>
        </p:nvGrpSpPr>
        <p:grpSpPr>
          <a:xfrm>
            <a:off x="5439568" y="2148908"/>
            <a:ext cx="1221027" cy="827424"/>
            <a:chOff x="6547334" y="2003944"/>
            <a:chExt cx="1392105" cy="827808"/>
          </a:xfrm>
        </p:grpSpPr>
        <p:grpSp>
          <p:nvGrpSpPr>
            <p:cNvPr id="40" name="Groupe 39">
              <a:extLst>
                <a:ext uri="{FF2B5EF4-FFF2-40B4-BE49-F238E27FC236}">
                  <a16:creationId xmlns:a16="http://schemas.microsoft.com/office/drawing/2014/main" id="{33D85E08-1DAF-CDE3-EC83-33D0DCE5688D}"/>
                </a:ext>
              </a:extLst>
            </p:cNvPr>
            <p:cNvGrpSpPr/>
            <p:nvPr/>
          </p:nvGrpSpPr>
          <p:grpSpPr>
            <a:xfrm>
              <a:off x="6547334" y="2003944"/>
              <a:ext cx="1392105" cy="827808"/>
              <a:chOff x="3492445" y="2073926"/>
              <a:chExt cx="1392105" cy="827808"/>
            </a:xfrm>
          </p:grpSpPr>
          <p:sp>
            <p:nvSpPr>
              <p:cNvPr id="47" name="Rectangle : coins arrondis 46">
                <a:extLst>
                  <a:ext uri="{FF2B5EF4-FFF2-40B4-BE49-F238E27FC236}">
                    <a16:creationId xmlns:a16="http://schemas.microsoft.com/office/drawing/2014/main" id="{C2E9AAD9-3E5B-BAA9-658B-F555D94B448F}"/>
                  </a:ext>
                </a:extLst>
              </p:cNvPr>
              <p:cNvSpPr/>
              <p:nvPr>
                <p:custDataLst>
                  <p:tags r:id="rId75"/>
                </p:custDataLst>
              </p:nvPr>
            </p:nvSpPr>
            <p:spPr>
              <a:xfrm>
                <a:off x="3492445" y="2073926"/>
                <a:ext cx="1367683" cy="827808"/>
              </a:xfrm>
              <a:prstGeom prst="roundRect">
                <a:avLst>
                  <a:gd name="adj" fmla="val 897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949" tIns="71949" rIns="71949" bIns="71949" rtlCol="0" anchor="t" anchorCtr="0"/>
              <a:lstStyle/>
              <a:p>
                <a:pPr marL="0" marR="0" lvl="0" indent="0" algn="l" defTabSz="913851" rtl="0" eaLnBrk="1" fontAlgn="auto" latinLnBrk="0" hangingPunct="1">
                  <a:lnSpc>
                    <a:spcPct val="8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Conduite du Réseau</a:t>
                </a:r>
              </a:p>
            </p:txBody>
          </p:sp>
          <p:sp>
            <p:nvSpPr>
              <p:cNvPr id="48" name="ZoneTexte 47">
                <a:extLst>
                  <a:ext uri="{FF2B5EF4-FFF2-40B4-BE49-F238E27FC236}">
                    <a16:creationId xmlns:a16="http://schemas.microsoft.com/office/drawing/2014/main" id="{CE742F3E-A666-C877-A8F9-7AF206D76B46}"/>
                  </a:ext>
                </a:extLst>
              </p:cNvPr>
              <p:cNvSpPr txBox="1"/>
              <p:nvPr>
                <p:custDataLst>
                  <p:tags r:id="rId76"/>
                </p:custDataLst>
              </p:nvPr>
            </p:nvSpPr>
            <p:spPr>
              <a:xfrm>
                <a:off x="3924406" y="2605041"/>
                <a:ext cx="960144"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152,0 M$</a:t>
                </a:r>
              </a:p>
            </p:txBody>
          </p:sp>
        </p:grpSp>
        <p:grpSp>
          <p:nvGrpSpPr>
            <p:cNvPr id="41" name="Groupe 40">
              <a:extLst>
                <a:ext uri="{FF2B5EF4-FFF2-40B4-BE49-F238E27FC236}">
                  <a16:creationId xmlns:a16="http://schemas.microsoft.com/office/drawing/2014/main" id="{6962BE15-716D-54D8-CE63-413AACC2FD3F}"/>
                </a:ext>
              </a:extLst>
            </p:cNvPr>
            <p:cNvGrpSpPr/>
            <p:nvPr>
              <p:custDataLst>
                <p:tags r:id="rId71"/>
              </p:custDataLst>
            </p:nvPr>
          </p:nvGrpSpPr>
          <p:grpSpPr>
            <a:xfrm>
              <a:off x="6634692" y="2522564"/>
              <a:ext cx="409039" cy="242426"/>
              <a:chOff x="6428782" y="1697976"/>
              <a:chExt cx="792568" cy="328399"/>
            </a:xfrm>
          </p:grpSpPr>
          <p:pic>
            <p:nvPicPr>
              <p:cNvPr id="44" name="Espace réservé pour une image  972">
                <a:extLst>
                  <a:ext uri="{FF2B5EF4-FFF2-40B4-BE49-F238E27FC236}">
                    <a16:creationId xmlns:a16="http://schemas.microsoft.com/office/drawing/2014/main" id="{8EE85344-E4BA-9631-92E2-81FCC4E18D73}"/>
                  </a:ext>
                </a:extLst>
              </p:cNvPr>
              <p:cNvPicPr>
                <a:picLocks noChangeAspect="1"/>
              </p:cNvPicPr>
              <p:nvPr>
                <p:custDataLst>
                  <p:tags r:id="rId72"/>
                </p:custDataLst>
              </p:nvPr>
            </p:nvPicPr>
            <p:blipFill rotWithShape="1">
              <a:blip r:embed="rId9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95"/>
                  </a:ext>
                </a:extLst>
              </a:blip>
              <a:srcRect t="-56" b="-56"/>
              <a:stretch/>
            </p:blipFill>
            <p:spPr>
              <a:xfrm>
                <a:off x="6428782" y="1697976"/>
                <a:ext cx="464712" cy="328399"/>
              </a:xfrm>
              <a:prstGeom prst="rect">
                <a:avLst/>
              </a:prstGeom>
            </p:spPr>
          </p:pic>
          <p:pic>
            <p:nvPicPr>
              <p:cNvPr id="45" name="Graphique 44" descr="Panneaux solaires contour">
                <a:extLst>
                  <a:ext uri="{FF2B5EF4-FFF2-40B4-BE49-F238E27FC236}">
                    <a16:creationId xmlns:a16="http://schemas.microsoft.com/office/drawing/2014/main" id="{347DBE96-5022-21DC-07A3-78A1DAD8B396}"/>
                  </a:ext>
                </a:extLst>
              </p:cNvPr>
              <p:cNvPicPr>
                <a:picLocks noChangeAspect="1"/>
              </p:cNvPicPr>
              <p:nvPr>
                <p:custDataLst>
                  <p:tags r:id="rId73"/>
                </p:custDataLst>
              </p:nvPr>
            </p:nvPicPr>
            <p:blipFill>
              <a:blip r:embed="rId96" cstate="print">
                <a:alphaModFix/>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6853987" y="1764199"/>
                <a:ext cx="184142" cy="238588"/>
              </a:xfrm>
              <a:prstGeom prst="rect">
                <a:avLst/>
              </a:prstGeom>
            </p:spPr>
          </p:pic>
          <p:pic>
            <p:nvPicPr>
              <p:cNvPr id="46" name="Graphique 45" descr="Éoliennes contour">
                <a:extLst>
                  <a:ext uri="{FF2B5EF4-FFF2-40B4-BE49-F238E27FC236}">
                    <a16:creationId xmlns:a16="http://schemas.microsoft.com/office/drawing/2014/main" id="{A316D64B-EAFD-A873-7ACF-7F3D95097DBD}"/>
                  </a:ext>
                </a:extLst>
              </p:cNvPr>
              <p:cNvPicPr>
                <a:picLocks noChangeAspect="1"/>
              </p:cNvPicPr>
              <p:nvPr>
                <p:custDataLst>
                  <p:tags r:id="rId74"/>
                </p:custDataLst>
              </p:nvPr>
            </p:nvPicPr>
            <p:blipFill>
              <a:blip r:embed="rId98" cstate="print">
                <a:alphaModFix/>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7013410" y="1750180"/>
                <a:ext cx="207940" cy="269419"/>
              </a:xfrm>
              <a:prstGeom prst="rect">
                <a:avLst/>
              </a:prstGeom>
            </p:spPr>
          </p:pic>
        </p:grpSp>
      </p:grpSp>
      <p:grpSp>
        <p:nvGrpSpPr>
          <p:cNvPr id="50" name="Groupe 49">
            <a:extLst>
              <a:ext uri="{FF2B5EF4-FFF2-40B4-BE49-F238E27FC236}">
                <a16:creationId xmlns:a16="http://schemas.microsoft.com/office/drawing/2014/main" id="{089D994A-CEEB-325F-D525-D5BD454DF452}"/>
              </a:ext>
            </a:extLst>
          </p:cNvPr>
          <p:cNvGrpSpPr/>
          <p:nvPr>
            <p:custDataLst>
              <p:tags r:id="rId11"/>
            </p:custDataLst>
          </p:nvPr>
        </p:nvGrpSpPr>
        <p:grpSpPr>
          <a:xfrm>
            <a:off x="6701920" y="2155480"/>
            <a:ext cx="1081825" cy="827424"/>
            <a:chOff x="7817010" y="2048138"/>
            <a:chExt cx="1367683" cy="827808"/>
          </a:xfrm>
        </p:grpSpPr>
        <p:grpSp>
          <p:nvGrpSpPr>
            <p:cNvPr id="51" name="Groupe 50">
              <a:extLst>
                <a:ext uri="{FF2B5EF4-FFF2-40B4-BE49-F238E27FC236}">
                  <a16:creationId xmlns:a16="http://schemas.microsoft.com/office/drawing/2014/main" id="{3FF3D0C4-311E-7D79-41BF-500D69567058}"/>
                </a:ext>
              </a:extLst>
            </p:cNvPr>
            <p:cNvGrpSpPr/>
            <p:nvPr/>
          </p:nvGrpSpPr>
          <p:grpSpPr>
            <a:xfrm>
              <a:off x="7817010" y="2048138"/>
              <a:ext cx="1367683" cy="827808"/>
              <a:chOff x="3492445" y="2073926"/>
              <a:chExt cx="1367683" cy="827808"/>
            </a:xfrm>
          </p:grpSpPr>
          <p:sp>
            <p:nvSpPr>
              <p:cNvPr id="53" name="Rectangle : coins arrondis 52">
                <a:extLst>
                  <a:ext uri="{FF2B5EF4-FFF2-40B4-BE49-F238E27FC236}">
                    <a16:creationId xmlns:a16="http://schemas.microsoft.com/office/drawing/2014/main" id="{13A29AE4-E1A1-90EE-C29C-D1CFAADDA269}"/>
                  </a:ext>
                </a:extLst>
              </p:cNvPr>
              <p:cNvSpPr/>
              <p:nvPr>
                <p:custDataLst>
                  <p:tags r:id="rId69"/>
                </p:custDataLst>
              </p:nvPr>
            </p:nvSpPr>
            <p:spPr>
              <a:xfrm>
                <a:off x="3492445" y="2073926"/>
                <a:ext cx="1367683" cy="827808"/>
              </a:xfrm>
              <a:prstGeom prst="roundRect">
                <a:avLst>
                  <a:gd name="adj" fmla="val 897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949" tIns="71949" rIns="71949" bIns="71949" rtlCol="0" anchor="t" anchorCtr="0"/>
              <a:lstStyle/>
              <a:p>
                <a:pPr marL="0" marR="0" lvl="0" indent="0" algn="l" defTabSz="913851" rtl="0" eaLnBrk="1" fontAlgn="auto" latinLnBrk="0" hangingPunct="1">
                  <a:lnSpc>
                    <a:spcPct val="8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Interventions terrain</a:t>
                </a:r>
              </a:p>
            </p:txBody>
          </p:sp>
          <p:sp>
            <p:nvSpPr>
              <p:cNvPr id="54" name="ZoneTexte 53">
                <a:extLst>
                  <a:ext uri="{FF2B5EF4-FFF2-40B4-BE49-F238E27FC236}">
                    <a16:creationId xmlns:a16="http://schemas.microsoft.com/office/drawing/2014/main" id="{ECFB71F3-8777-F591-B24C-25EFA4E071AA}"/>
                  </a:ext>
                </a:extLst>
              </p:cNvPr>
              <p:cNvSpPr txBox="1"/>
              <p:nvPr>
                <p:custDataLst>
                  <p:tags r:id="rId70"/>
                </p:custDataLst>
              </p:nvPr>
            </p:nvSpPr>
            <p:spPr>
              <a:xfrm>
                <a:off x="3924428" y="2580963"/>
                <a:ext cx="903747"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31,3 M$</a:t>
                </a:r>
                <a:endParaRPr kumimoji="0" lang="fr-CA" sz="1000" b="1" i="0" u="none" strike="noStrike" kern="1200" cap="none" spc="0" normalizeH="0" baseline="0" noProof="0">
                  <a:ln>
                    <a:noFill/>
                  </a:ln>
                  <a:solidFill>
                    <a:srgbClr val="0F096C"/>
                  </a:solidFill>
                  <a:effectLst/>
                  <a:uLnTx/>
                  <a:uFillTx/>
                  <a:latin typeface="Calibri" panose="020F0502020204030204"/>
                  <a:ea typeface="+mn-ea"/>
                  <a:cs typeface="+mn-cs"/>
                </a:endParaRPr>
              </a:p>
            </p:txBody>
          </p:sp>
        </p:grpSp>
        <p:pic>
          <p:nvPicPr>
            <p:cNvPr id="52" name="Graphique 51">
              <a:extLst>
                <a:ext uri="{FF2B5EF4-FFF2-40B4-BE49-F238E27FC236}">
                  <a16:creationId xmlns:a16="http://schemas.microsoft.com/office/drawing/2014/main" id="{2EA4181B-1249-CDC9-A695-F8FD6F058287}"/>
                </a:ext>
              </a:extLst>
            </p:cNvPr>
            <p:cNvPicPr>
              <a:picLocks noChangeAspect="1"/>
            </p:cNvPicPr>
            <p:nvPr>
              <p:custDataLst>
                <p:tags r:id="rId68"/>
              </p:custDataLst>
            </p:nvPr>
          </p:nvPicPr>
          <p:blipFill>
            <a:blip r:embed="rId100">
              <a:alphaModFix amt="50000"/>
              <a:extLst>
                <a:ext uri="{96DAC541-7B7A-43D3-8B79-37D633B846F1}">
                  <asvg:svgBlip xmlns:asvg="http://schemas.microsoft.com/office/drawing/2016/SVG/main" r:embed="rId101"/>
                </a:ext>
              </a:extLst>
            </a:blip>
            <a:stretch>
              <a:fillRect/>
            </a:stretch>
          </p:blipFill>
          <p:spPr>
            <a:xfrm>
              <a:off x="7905601" y="2559575"/>
              <a:ext cx="317770" cy="260479"/>
            </a:xfrm>
            <a:prstGeom prst="rect">
              <a:avLst/>
            </a:prstGeom>
            <a:effectLst>
              <a:glow>
                <a:srgbClr val="0E75E5">
                  <a:alpha val="84706"/>
                </a:srgbClr>
              </a:glow>
            </a:effectLst>
          </p:spPr>
        </p:pic>
      </p:grpSp>
      <p:grpSp>
        <p:nvGrpSpPr>
          <p:cNvPr id="57" name="Groupe 56">
            <a:extLst>
              <a:ext uri="{FF2B5EF4-FFF2-40B4-BE49-F238E27FC236}">
                <a16:creationId xmlns:a16="http://schemas.microsoft.com/office/drawing/2014/main" id="{BC4835F0-B2E0-312A-03F7-8BC35DD51A42}"/>
              </a:ext>
            </a:extLst>
          </p:cNvPr>
          <p:cNvGrpSpPr/>
          <p:nvPr>
            <p:custDataLst>
              <p:tags r:id="rId12"/>
            </p:custDataLst>
          </p:nvPr>
        </p:nvGrpSpPr>
        <p:grpSpPr>
          <a:xfrm>
            <a:off x="7844419" y="2151023"/>
            <a:ext cx="1009840" cy="827424"/>
            <a:chOff x="3492445" y="2073926"/>
            <a:chExt cx="1367683" cy="827808"/>
          </a:xfrm>
        </p:grpSpPr>
        <p:sp>
          <p:nvSpPr>
            <p:cNvPr id="59" name="Rectangle : coins arrondis 58">
              <a:extLst>
                <a:ext uri="{FF2B5EF4-FFF2-40B4-BE49-F238E27FC236}">
                  <a16:creationId xmlns:a16="http://schemas.microsoft.com/office/drawing/2014/main" id="{5CCDD8B5-AE76-0EBF-AC9E-E0F37694CE86}"/>
                </a:ext>
              </a:extLst>
            </p:cNvPr>
            <p:cNvSpPr/>
            <p:nvPr>
              <p:custDataLst>
                <p:tags r:id="rId66"/>
              </p:custDataLst>
            </p:nvPr>
          </p:nvSpPr>
          <p:spPr>
            <a:xfrm>
              <a:off x="3492445" y="2073926"/>
              <a:ext cx="1367683" cy="827808"/>
            </a:xfrm>
            <a:prstGeom prst="roundRect">
              <a:avLst>
                <a:gd name="adj" fmla="val 897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949" tIns="71949" rIns="71949" bIns="71949" rtlCol="0" anchor="t" anchorCtr="0"/>
            <a:lstStyle/>
            <a:p>
              <a:pPr marL="0" marR="0" lvl="0" indent="0" algn="l" defTabSz="913851" rtl="0" eaLnBrk="1" fontAlgn="auto" latinLnBrk="0" hangingPunct="1">
                <a:lnSpc>
                  <a:spcPct val="80000"/>
                </a:lnSpc>
                <a:spcBef>
                  <a:spcPts val="0"/>
                </a:spcBef>
                <a:spcAft>
                  <a:spcPts val="0"/>
                </a:spcAft>
                <a:buClrTx/>
                <a:buSzTx/>
                <a:buFontTx/>
                <a:buNone/>
                <a:tabLst/>
                <a:defRPr/>
              </a:pPr>
              <a:endPar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endParaRPr>
            </a:p>
          </p:txBody>
        </p:sp>
        <p:sp>
          <p:nvSpPr>
            <p:cNvPr id="60" name="ZoneTexte 59">
              <a:extLst>
                <a:ext uri="{FF2B5EF4-FFF2-40B4-BE49-F238E27FC236}">
                  <a16:creationId xmlns:a16="http://schemas.microsoft.com/office/drawing/2014/main" id="{BC9911A0-DCC6-6640-B497-4355575E87BF}"/>
                </a:ext>
              </a:extLst>
            </p:cNvPr>
            <p:cNvSpPr txBox="1"/>
            <p:nvPr>
              <p:custDataLst>
                <p:tags r:id="rId67"/>
              </p:custDataLst>
            </p:nvPr>
          </p:nvSpPr>
          <p:spPr>
            <a:xfrm>
              <a:off x="3775975" y="2606812"/>
              <a:ext cx="1078355"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35,3 M$</a:t>
              </a:r>
            </a:p>
          </p:txBody>
        </p:sp>
      </p:grpSp>
      <p:grpSp>
        <p:nvGrpSpPr>
          <p:cNvPr id="63" name="Groupe 62">
            <a:extLst>
              <a:ext uri="{FF2B5EF4-FFF2-40B4-BE49-F238E27FC236}">
                <a16:creationId xmlns:a16="http://schemas.microsoft.com/office/drawing/2014/main" id="{8E811029-FBA5-072C-5946-750104C1E8D9}"/>
              </a:ext>
            </a:extLst>
          </p:cNvPr>
          <p:cNvGrpSpPr/>
          <p:nvPr>
            <p:custDataLst>
              <p:tags r:id="rId13"/>
            </p:custDataLst>
          </p:nvPr>
        </p:nvGrpSpPr>
        <p:grpSpPr>
          <a:xfrm>
            <a:off x="8925554" y="2151247"/>
            <a:ext cx="1075967" cy="827425"/>
            <a:chOff x="3492445" y="2073926"/>
            <a:chExt cx="1151329" cy="827808"/>
          </a:xfrm>
        </p:grpSpPr>
        <p:sp>
          <p:nvSpPr>
            <p:cNvPr id="67" name="Rectangle : coins arrondis 66">
              <a:extLst>
                <a:ext uri="{FF2B5EF4-FFF2-40B4-BE49-F238E27FC236}">
                  <a16:creationId xmlns:a16="http://schemas.microsoft.com/office/drawing/2014/main" id="{5A986461-99C7-7596-9C0A-497B9B0A5EA3}"/>
                </a:ext>
              </a:extLst>
            </p:cNvPr>
            <p:cNvSpPr/>
            <p:nvPr>
              <p:custDataLst>
                <p:tags r:id="rId64"/>
              </p:custDataLst>
            </p:nvPr>
          </p:nvSpPr>
          <p:spPr>
            <a:xfrm>
              <a:off x="3492445" y="2073926"/>
              <a:ext cx="1151329" cy="827808"/>
            </a:xfrm>
            <a:prstGeom prst="roundRect">
              <a:avLst>
                <a:gd name="adj" fmla="val 897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949" tIns="71949" rIns="71949" bIns="71949" rtlCol="0" anchor="t" anchorCtr="0"/>
            <a:lstStyle/>
            <a:p>
              <a:pPr marL="0" marR="0" lvl="0" indent="0" algn="l" defTabSz="913851" rtl="0" eaLnBrk="1" fontAlgn="auto" latinLnBrk="0" hangingPunct="1">
                <a:lnSpc>
                  <a:spcPct val="80000"/>
                </a:lnSpc>
                <a:spcBef>
                  <a:spcPts val="0"/>
                </a:spcBef>
                <a:spcAft>
                  <a:spcPts val="0"/>
                </a:spcAft>
                <a:buClrTx/>
                <a:buSzTx/>
                <a:buFontTx/>
                <a:buNone/>
                <a:tabLst/>
                <a:defRPr/>
              </a:pPr>
              <a:endPar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endParaRPr>
            </a:p>
          </p:txBody>
        </p:sp>
        <p:sp>
          <p:nvSpPr>
            <p:cNvPr id="68" name="ZoneTexte 67">
              <a:extLst>
                <a:ext uri="{FF2B5EF4-FFF2-40B4-BE49-F238E27FC236}">
                  <a16:creationId xmlns:a16="http://schemas.microsoft.com/office/drawing/2014/main" id="{6CAFB145-E1F7-357A-7BE0-D0AF55D7659E}"/>
                </a:ext>
              </a:extLst>
            </p:cNvPr>
            <p:cNvSpPr txBox="1"/>
            <p:nvPr>
              <p:custDataLst>
                <p:tags r:id="rId65"/>
              </p:custDataLst>
            </p:nvPr>
          </p:nvSpPr>
          <p:spPr>
            <a:xfrm>
              <a:off x="3837688" y="2609214"/>
              <a:ext cx="785611" cy="243831"/>
            </a:xfrm>
            <a:prstGeom prst="rect">
              <a:avLst/>
            </a:prstGeom>
            <a:noFill/>
            <a:ln>
              <a:noFill/>
            </a:ln>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23,4 M$</a:t>
              </a:r>
            </a:p>
          </p:txBody>
        </p:sp>
      </p:grpSp>
      <p:grpSp>
        <p:nvGrpSpPr>
          <p:cNvPr id="70" name="Groupe 69">
            <a:extLst>
              <a:ext uri="{FF2B5EF4-FFF2-40B4-BE49-F238E27FC236}">
                <a16:creationId xmlns:a16="http://schemas.microsoft.com/office/drawing/2014/main" id="{83376220-4FA8-AA41-CC02-6DB1E6AF6389}"/>
              </a:ext>
            </a:extLst>
          </p:cNvPr>
          <p:cNvGrpSpPr/>
          <p:nvPr>
            <p:custDataLst>
              <p:tags r:id="rId14"/>
            </p:custDataLst>
          </p:nvPr>
        </p:nvGrpSpPr>
        <p:grpSpPr>
          <a:xfrm>
            <a:off x="780760" y="4802136"/>
            <a:ext cx="1223433" cy="827424"/>
            <a:chOff x="447780" y="2507428"/>
            <a:chExt cx="1594904" cy="827808"/>
          </a:xfrm>
        </p:grpSpPr>
        <p:grpSp>
          <p:nvGrpSpPr>
            <p:cNvPr id="71" name="Groupe 70">
              <a:extLst>
                <a:ext uri="{FF2B5EF4-FFF2-40B4-BE49-F238E27FC236}">
                  <a16:creationId xmlns:a16="http://schemas.microsoft.com/office/drawing/2014/main" id="{3546D871-4B7D-BD07-718B-A8738F232C44}"/>
                </a:ext>
              </a:extLst>
            </p:cNvPr>
            <p:cNvGrpSpPr/>
            <p:nvPr/>
          </p:nvGrpSpPr>
          <p:grpSpPr>
            <a:xfrm>
              <a:off x="447780" y="2507428"/>
              <a:ext cx="1594904" cy="827808"/>
              <a:chOff x="447780" y="2507428"/>
              <a:chExt cx="1326902" cy="827808"/>
            </a:xfrm>
          </p:grpSpPr>
          <p:sp>
            <p:nvSpPr>
              <p:cNvPr id="73" name="Rectangle : coins arrondis 72">
                <a:extLst>
                  <a:ext uri="{FF2B5EF4-FFF2-40B4-BE49-F238E27FC236}">
                    <a16:creationId xmlns:a16="http://schemas.microsoft.com/office/drawing/2014/main" id="{CE074EDB-D286-E0C4-620D-EB7A2218272C}"/>
                  </a:ext>
                </a:extLst>
              </p:cNvPr>
              <p:cNvSpPr/>
              <p:nvPr>
                <p:custDataLst>
                  <p:tags r:id="rId62"/>
                </p:custDataLst>
              </p:nvPr>
            </p:nvSpPr>
            <p:spPr>
              <a:xfrm>
                <a:off x="447780" y="2507428"/>
                <a:ext cx="1326902" cy="827808"/>
              </a:xfrm>
              <a:prstGeom prst="roundRect">
                <a:avLst/>
              </a:prstGeom>
              <a:solidFill>
                <a:schemeClr val="bg1"/>
              </a:solidFill>
              <a:ln w="38100">
                <a:solidFill>
                  <a:srgbClr val="FF9B00"/>
                </a:solidFill>
              </a:ln>
            </p:spPr>
            <p:style>
              <a:lnRef idx="2">
                <a:schemeClr val="accent1">
                  <a:shade val="50000"/>
                </a:schemeClr>
              </a:lnRef>
              <a:fillRef idx="1">
                <a:schemeClr val="accent1"/>
              </a:fillRef>
              <a:effectRef idx="0">
                <a:schemeClr val="accent1"/>
              </a:effectRef>
              <a:fontRef idx="minor">
                <a:schemeClr val="lt1"/>
              </a:fontRef>
            </p:style>
            <p:txBody>
              <a:bodyPr lIns="71949" tIns="35976" rIns="71949" bIns="71949" rtlCol="0" anchor="t"/>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Administration corporative</a:t>
                </a:r>
              </a:p>
            </p:txBody>
          </p:sp>
          <p:sp>
            <p:nvSpPr>
              <p:cNvPr id="74" name="ZoneTexte 73">
                <a:extLst>
                  <a:ext uri="{FF2B5EF4-FFF2-40B4-BE49-F238E27FC236}">
                    <a16:creationId xmlns:a16="http://schemas.microsoft.com/office/drawing/2014/main" id="{50A2FCEC-DAB4-D282-3117-0B78A60F4A10}"/>
                  </a:ext>
                </a:extLst>
              </p:cNvPr>
              <p:cNvSpPr txBox="1"/>
              <p:nvPr>
                <p:custDataLst>
                  <p:tags r:id="rId63"/>
                </p:custDataLst>
              </p:nvPr>
            </p:nvSpPr>
            <p:spPr>
              <a:xfrm>
                <a:off x="949410" y="3020697"/>
                <a:ext cx="786049"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10,1 M$</a:t>
                </a:r>
              </a:p>
            </p:txBody>
          </p:sp>
        </p:grpSp>
        <p:pic>
          <p:nvPicPr>
            <p:cNvPr id="72" name="Graphique 71" descr="Badge coche contour">
              <a:extLst>
                <a:ext uri="{FF2B5EF4-FFF2-40B4-BE49-F238E27FC236}">
                  <a16:creationId xmlns:a16="http://schemas.microsoft.com/office/drawing/2014/main" id="{04BDB141-9B6F-0741-D3A9-F4CAC7F6C737}"/>
                </a:ext>
              </a:extLst>
            </p:cNvPr>
            <p:cNvPicPr>
              <a:picLocks noChangeAspect="1"/>
            </p:cNvPicPr>
            <p:nvPr>
              <p:custDataLst>
                <p:tags r:id="rId61"/>
              </p:custDataLst>
            </p:nvPr>
          </p:nvPicPr>
          <p:blipFill>
            <a:blip r:embed="rId102" cstate="print">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62741" y="2930011"/>
              <a:ext cx="449389" cy="392366"/>
            </a:xfrm>
            <a:prstGeom prst="rect">
              <a:avLst/>
            </a:prstGeom>
            <a:effectLst/>
          </p:spPr>
        </p:pic>
      </p:grpSp>
      <p:grpSp>
        <p:nvGrpSpPr>
          <p:cNvPr id="76" name="Groupe 75">
            <a:extLst>
              <a:ext uri="{FF2B5EF4-FFF2-40B4-BE49-F238E27FC236}">
                <a16:creationId xmlns:a16="http://schemas.microsoft.com/office/drawing/2014/main" id="{8894765D-7E30-A3BB-89E8-AC400A52939E}"/>
              </a:ext>
            </a:extLst>
          </p:cNvPr>
          <p:cNvGrpSpPr/>
          <p:nvPr>
            <p:custDataLst>
              <p:tags r:id="rId15"/>
            </p:custDataLst>
          </p:nvPr>
        </p:nvGrpSpPr>
        <p:grpSpPr>
          <a:xfrm>
            <a:off x="2089124" y="4804537"/>
            <a:ext cx="1223436" cy="897592"/>
            <a:chOff x="1922589" y="2509240"/>
            <a:chExt cx="1611266" cy="898006"/>
          </a:xfrm>
        </p:grpSpPr>
        <p:grpSp>
          <p:nvGrpSpPr>
            <p:cNvPr id="77" name="Groupe 76">
              <a:extLst>
                <a:ext uri="{FF2B5EF4-FFF2-40B4-BE49-F238E27FC236}">
                  <a16:creationId xmlns:a16="http://schemas.microsoft.com/office/drawing/2014/main" id="{A9CD8222-79C7-D39C-667B-32AE3E374F1A}"/>
                </a:ext>
              </a:extLst>
            </p:cNvPr>
            <p:cNvGrpSpPr/>
            <p:nvPr/>
          </p:nvGrpSpPr>
          <p:grpSpPr>
            <a:xfrm>
              <a:off x="1922589" y="2509240"/>
              <a:ext cx="1611266" cy="827808"/>
              <a:chOff x="447785" y="2507428"/>
              <a:chExt cx="1340515" cy="827808"/>
            </a:xfrm>
          </p:grpSpPr>
          <p:sp>
            <p:nvSpPr>
              <p:cNvPr id="81" name="Rectangle : coins arrondis 80">
                <a:extLst>
                  <a:ext uri="{FF2B5EF4-FFF2-40B4-BE49-F238E27FC236}">
                    <a16:creationId xmlns:a16="http://schemas.microsoft.com/office/drawing/2014/main" id="{5DE4CBE1-F8A0-AA51-A5F4-1697D4F0A9A9}"/>
                  </a:ext>
                </a:extLst>
              </p:cNvPr>
              <p:cNvSpPr/>
              <p:nvPr>
                <p:custDataLst>
                  <p:tags r:id="rId59"/>
                </p:custDataLst>
              </p:nvPr>
            </p:nvSpPr>
            <p:spPr>
              <a:xfrm>
                <a:off x="447785" y="2507428"/>
                <a:ext cx="1340515" cy="827808"/>
              </a:xfrm>
              <a:prstGeom prst="roundRect">
                <a:avLst/>
              </a:prstGeom>
              <a:solidFill>
                <a:schemeClr val="bg1"/>
              </a:solidFill>
              <a:ln w="38100">
                <a:solidFill>
                  <a:srgbClr val="FF9B00"/>
                </a:solidFill>
              </a:ln>
            </p:spPr>
            <p:style>
              <a:lnRef idx="2">
                <a:schemeClr val="accent1">
                  <a:shade val="50000"/>
                </a:schemeClr>
              </a:lnRef>
              <a:fillRef idx="1">
                <a:schemeClr val="accent1"/>
              </a:fillRef>
              <a:effectRef idx="0">
                <a:schemeClr val="accent1"/>
              </a:effectRef>
              <a:fontRef idx="minor">
                <a:schemeClr val="lt1"/>
              </a:fontRef>
            </p:style>
            <p:txBody>
              <a:bodyPr lIns="71949" tIns="35976" rIns="71949" bIns="71949" rtlCol="0" anchor="t"/>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Services corporatifs</a:t>
                </a:r>
              </a:p>
            </p:txBody>
          </p:sp>
          <p:sp>
            <p:nvSpPr>
              <p:cNvPr id="82" name="ZoneTexte 81">
                <a:extLst>
                  <a:ext uri="{FF2B5EF4-FFF2-40B4-BE49-F238E27FC236}">
                    <a16:creationId xmlns:a16="http://schemas.microsoft.com/office/drawing/2014/main" id="{29D622D6-D3A4-7C86-9A93-A349B0A01586}"/>
                  </a:ext>
                </a:extLst>
              </p:cNvPr>
              <p:cNvSpPr txBox="1"/>
              <p:nvPr>
                <p:custDataLst>
                  <p:tags r:id="rId60"/>
                </p:custDataLst>
              </p:nvPr>
            </p:nvSpPr>
            <p:spPr>
              <a:xfrm>
                <a:off x="1034157" y="3012652"/>
                <a:ext cx="704141"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8,9 M$</a:t>
                </a:r>
              </a:p>
            </p:txBody>
          </p:sp>
        </p:grpSp>
        <p:grpSp>
          <p:nvGrpSpPr>
            <p:cNvPr id="78" name="Groupe 77">
              <a:extLst>
                <a:ext uri="{FF2B5EF4-FFF2-40B4-BE49-F238E27FC236}">
                  <a16:creationId xmlns:a16="http://schemas.microsoft.com/office/drawing/2014/main" id="{9C6EEAB5-F2D6-46ED-AC05-FD763642E08A}"/>
                </a:ext>
              </a:extLst>
            </p:cNvPr>
            <p:cNvGrpSpPr/>
            <p:nvPr>
              <p:custDataLst>
                <p:tags r:id="rId58"/>
              </p:custDataLst>
            </p:nvPr>
          </p:nvGrpSpPr>
          <p:grpSpPr>
            <a:xfrm>
              <a:off x="1999340" y="2953613"/>
              <a:ext cx="378470" cy="453633"/>
              <a:chOff x="1930050" y="4620487"/>
              <a:chExt cx="425942" cy="510532"/>
            </a:xfrm>
          </p:grpSpPr>
          <p:pic>
            <p:nvPicPr>
              <p:cNvPr id="79" name="Graphique 78" descr="Main ouverte contour">
                <a:extLst>
                  <a:ext uri="{FF2B5EF4-FFF2-40B4-BE49-F238E27FC236}">
                    <a16:creationId xmlns:a16="http://schemas.microsoft.com/office/drawing/2014/main" id="{AB113050-6B47-FE6B-213E-F087A660056D}"/>
                  </a:ext>
                </a:extLst>
              </p:cNvPr>
              <p:cNvPicPr>
                <a:picLocks noChangeAspect="1"/>
              </p:cNvPicPr>
              <p:nvPr/>
            </p:nvPicPr>
            <p:blipFill>
              <a:blip r:embed="rId104" cstate="print">
                <a:lum contrast="-20000"/>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1930050" y="4705077"/>
                <a:ext cx="425942" cy="425942"/>
              </a:xfrm>
              <a:prstGeom prst="rect">
                <a:avLst/>
              </a:prstGeom>
              <a:effectLst/>
            </p:spPr>
          </p:pic>
          <p:pic>
            <p:nvPicPr>
              <p:cNvPr id="80" name="Graphique 79" descr="Utilisateur contour">
                <a:extLst>
                  <a:ext uri="{FF2B5EF4-FFF2-40B4-BE49-F238E27FC236}">
                    <a16:creationId xmlns:a16="http://schemas.microsoft.com/office/drawing/2014/main" id="{807384FD-2DEC-51F9-D480-6D21DB08DA7E}"/>
                  </a:ext>
                </a:extLst>
              </p:cNvPr>
              <p:cNvPicPr>
                <a:picLocks noChangeAspect="1"/>
              </p:cNvPicPr>
              <p:nvPr/>
            </p:nvPicPr>
            <p:blipFill>
              <a:blip r:embed="rId106" cstate="print">
                <a:alphaModFix/>
                <a:lum bright="-20000" contrast="-20000"/>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2009951" y="4620487"/>
                <a:ext cx="285142" cy="285143"/>
              </a:xfrm>
              <a:prstGeom prst="rect">
                <a:avLst/>
              </a:prstGeom>
              <a:effectLst/>
            </p:spPr>
          </p:pic>
        </p:grpSp>
      </p:grpSp>
      <p:grpSp>
        <p:nvGrpSpPr>
          <p:cNvPr id="85" name="Groupe 84">
            <a:extLst>
              <a:ext uri="{FF2B5EF4-FFF2-40B4-BE49-F238E27FC236}">
                <a16:creationId xmlns:a16="http://schemas.microsoft.com/office/drawing/2014/main" id="{C4725621-F4B8-BB64-3A4D-F9E3882329E1}"/>
              </a:ext>
            </a:extLst>
          </p:cNvPr>
          <p:cNvGrpSpPr/>
          <p:nvPr>
            <p:custDataLst>
              <p:tags r:id="rId16"/>
            </p:custDataLst>
          </p:nvPr>
        </p:nvGrpSpPr>
        <p:grpSpPr>
          <a:xfrm>
            <a:off x="3405663" y="4808543"/>
            <a:ext cx="1223432" cy="827424"/>
            <a:chOff x="447785" y="2507428"/>
            <a:chExt cx="1268142" cy="827808"/>
          </a:xfrm>
        </p:grpSpPr>
        <p:sp>
          <p:nvSpPr>
            <p:cNvPr id="87" name="Rectangle : coins arrondis 86">
              <a:extLst>
                <a:ext uri="{FF2B5EF4-FFF2-40B4-BE49-F238E27FC236}">
                  <a16:creationId xmlns:a16="http://schemas.microsoft.com/office/drawing/2014/main" id="{D0034008-5134-81D7-DEA3-E1FE1A4F1DE6}"/>
                </a:ext>
              </a:extLst>
            </p:cNvPr>
            <p:cNvSpPr/>
            <p:nvPr>
              <p:custDataLst>
                <p:tags r:id="rId56"/>
              </p:custDataLst>
            </p:nvPr>
          </p:nvSpPr>
          <p:spPr>
            <a:xfrm>
              <a:off x="447785" y="2507428"/>
              <a:ext cx="1268142" cy="827808"/>
            </a:xfrm>
            <a:prstGeom prst="roundRect">
              <a:avLst/>
            </a:prstGeom>
            <a:solidFill>
              <a:schemeClr val="bg1"/>
            </a:solidFill>
            <a:ln w="38100">
              <a:solidFill>
                <a:srgbClr val="FF9B00"/>
              </a:solidFill>
            </a:ln>
          </p:spPr>
          <p:style>
            <a:lnRef idx="2">
              <a:schemeClr val="accent1">
                <a:shade val="50000"/>
              </a:schemeClr>
            </a:lnRef>
            <a:fillRef idx="1">
              <a:schemeClr val="accent1"/>
            </a:fillRef>
            <a:effectRef idx="0">
              <a:schemeClr val="accent1"/>
            </a:effectRef>
            <a:fontRef idx="minor">
              <a:schemeClr val="lt1"/>
            </a:fontRef>
          </p:style>
          <p:txBody>
            <a:bodyPr lIns="71949" tIns="35976" rIns="71949" bIns="71949" rtlCol="0" anchor="t"/>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Ressources humaines</a:t>
              </a:r>
            </a:p>
          </p:txBody>
        </p:sp>
        <p:sp>
          <p:nvSpPr>
            <p:cNvPr id="88" name="ZoneTexte 87">
              <a:extLst>
                <a:ext uri="{FF2B5EF4-FFF2-40B4-BE49-F238E27FC236}">
                  <a16:creationId xmlns:a16="http://schemas.microsoft.com/office/drawing/2014/main" id="{225F0748-D9EF-09EF-227B-06BAD39D6593}"/>
                </a:ext>
              </a:extLst>
            </p:cNvPr>
            <p:cNvSpPr txBox="1"/>
            <p:nvPr>
              <p:custDataLst>
                <p:tags r:id="rId57"/>
              </p:custDataLst>
            </p:nvPr>
          </p:nvSpPr>
          <p:spPr>
            <a:xfrm>
              <a:off x="926072" y="3013630"/>
              <a:ext cx="757460"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12,2 M$</a:t>
              </a:r>
            </a:p>
          </p:txBody>
        </p:sp>
      </p:grpSp>
      <p:grpSp>
        <p:nvGrpSpPr>
          <p:cNvPr id="91" name="Groupe 90">
            <a:extLst>
              <a:ext uri="{FF2B5EF4-FFF2-40B4-BE49-F238E27FC236}">
                <a16:creationId xmlns:a16="http://schemas.microsoft.com/office/drawing/2014/main" id="{471BE495-8F66-C159-9FA3-4D19CBEADC08}"/>
              </a:ext>
            </a:extLst>
          </p:cNvPr>
          <p:cNvGrpSpPr/>
          <p:nvPr>
            <p:custDataLst>
              <p:tags r:id="rId17"/>
            </p:custDataLst>
          </p:nvPr>
        </p:nvGrpSpPr>
        <p:grpSpPr>
          <a:xfrm>
            <a:off x="4696432" y="4802135"/>
            <a:ext cx="1223435" cy="827424"/>
            <a:chOff x="447784" y="2507428"/>
            <a:chExt cx="1276540" cy="827808"/>
          </a:xfrm>
        </p:grpSpPr>
        <p:sp>
          <p:nvSpPr>
            <p:cNvPr id="95" name="Rectangle : coins arrondis 94">
              <a:extLst>
                <a:ext uri="{FF2B5EF4-FFF2-40B4-BE49-F238E27FC236}">
                  <a16:creationId xmlns:a16="http://schemas.microsoft.com/office/drawing/2014/main" id="{18CD59EC-0305-D6A9-4968-79B3CE1B388E}"/>
                </a:ext>
              </a:extLst>
            </p:cNvPr>
            <p:cNvSpPr/>
            <p:nvPr>
              <p:custDataLst>
                <p:tags r:id="rId54"/>
              </p:custDataLst>
            </p:nvPr>
          </p:nvSpPr>
          <p:spPr>
            <a:xfrm>
              <a:off x="447784" y="2507428"/>
              <a:ext cx="1276540" cy="827808"/>
            </a:xfrm>
            <a:prstGeom prst="roundRect">
              <a:avLst/>
            </a:prstGeom>
            <a:solidFill>
              <a:schemeClr val="bg1"/>
            </a:solidFill>
            <a:ln w="38100">
              <a:solidFill>
                <a:srgbClr val="FF9B00"/>
              </a:solidFill>
            </a:ln>
          </p:spPr>
          <p:style>
            <a:lnRef idx="2">
              <a:schemeClr val="accent1">
                <a:shade val="50000"/>
              </a:schemeClr>
            </a:lnRef>
            <a:fillRef idx="1">
              <a:schemeClr val="accent1"/>
            </a:fillRef>
            <a:effectRef idx="0">
              <a:schemeClr val="accent1"/>
            </a:effectRef>
            <a:fontRef idx="minor">
              <a:schemeClr val="lt1"/>
            </a:fontRef>
          </p:style>
          <p:txBody>
            <a:bodyPr lIns="71949" tIns="35976" rIns="71949" bIns="71949" rtlCol="0" anchor="t"/>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a:ea typeface="+mn-ea"/>
                  <a:cs typeface="Arial"/>
                </a:rPr>
                <a:t>Santé, Sécurité et environnement</a:t>
              </a:r>
              <a:endPar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endParaRPr>
            </a:p>
          </p:txBody>
        </p:sp>
        <p:sp>
          <p:nvSpPr>
            <p:cNvPr id="96" name="ZoneTexte 95">
              <a:extLst>
                <a:ext uri="{FF2B5EF4-FFF2-40B4-BE49-F238E27FC236}">
                  <a16:creationId xmlns:a16="http://schemas.microsoft.com/office/drawing/2014/main" id="{9191B42E-19F6-D544-4A48-DAAE4E652C12}"/>
                </a:ext>
              </a:extLst>
            </p:cNvPr>
            <p:cNvSpPr txBox="1"/>
            <p:nvPr>
              <p:custDataLst>
                <p:tags r:id="rId55"/>
              </p:custDataLst>
            </p:nvPr>
          </p:nvSpPr>
          <p:spPr>
            <a:xfrm>
              <a:off x="969694" y="3010025"/>
              <a:ext cx="727755"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2,0 M$</a:t>
              </a:r>
            </a:p>
          </p:txBody>
        </p:sp>
      </p:grpSp>
      <p:grpSp>
        <p:nvGrpSpPr>
          <p:cNvPr id="99" name="Groupe 98">
            <a:extLst>
              <a:ext uri="{FF2B5EF4-FFF2-40B4-BE49-F238E27FC236}">
                <a16:creationId xmlns:a16="http://schemas.microsoft.com/office/drawing/2014/main" id="{099FAF9A-5EDB-AF7A-4C14-47D344882178}"/>
              </a:ext>
            </a:extLst>
          </p:cNvPr>
          <p:cNvGrpSpPr/>
          <p:nvPr>
            <p:custDataLst>
              <p:tags r:id="rId18"/>
            </p:custDataLst>
          </p:nvPr>
        </p:nvGrpSpPr>
        <p:grpSpPr>
          <a:xfrm>
            <a:off x="5982466" y="4808543"/>
            <a:ext cx="1162697" cy="827424"/>
            <a:chOff x="447785" y="2507428"/>
            <a:chExt cx="1125986" cy="827808"/>
          </a:xfrm>
        </p:grpSpPr>
        <p:sp>
          <p:nvSpPr>
            <p:cNvPr id="101" name="Rectangle : coins arrondis 100">
              <a:extLst>
                <a:ext uri="{FF2B5EF4-FFF2-40B4-BE49-F238E27FC236}">
                  <a16:creationId xmlns:a16="http://schemas.microsoft.com/office/drawing/2014/main" id="{CCB43D14-4393-E92D-AFAF-2ADE3065B492}"/>
                </a:ext>
              </a:extLst>
            </p:cNvPr>
            <p:cNvSpPr/>
            <p:nvPr>
              <p:custDataLst>
                <p:tags r:id="rId52"/>
              </p:custDataLst>
            </p:nvPr>
          </p:nvSpPr>
          <p:spPr>
            <a:xfrm>
              <a:off x="447785" y="2507428"/>
              <a:ext cx="1125986" cy="827808"/>
            </a:xfrm>
            <a:prstGeom prst="roundRect">
              <a:avLst/>
            </a:prstGeom>
            <a:solidFill>
              <a:schemeClr val="bg1"/>
            </a:solidFill>
            <a:ln w="38100">
              <a:solidFill>
                <a:srgbClr val="FF9B00"/>
              </a:solidFill>
            </a:ln>
          </p:spPr>
          <p:style>
            <a:lnRef idx="2">
              <a:schemeClr val="accent1">
                <a:shade val="50000"/>
              </a:schemeClr>
            </a:lnRef>
            <a:fillRef idx="1">
              <a:schemeClr val="accent1"/>
            </a:fillRef>
            <a:effectRef idx="0">
              <a:schemeClr val="accent1"/>
            </a:effectRef>
            <a:fontRef idx="minor">
              <a:schemeClr val="lt1"/>
            </a:fontRef>
          </p:style>
          <p:txBody>
            <a:bodyPr lIns="71949" tIns="35976" rIns="71949" bIns="71949" rtlCol="0" anchor="t"/>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Finances</a:t>
              </a:r>
            </a:p>
          </p:txBody>
        </p:sp>
        <p:sp>
          <p:nvSpPr>
            <p:cNvPr id="102" name="ZoneTexte 101">
              <a:extLst>
                <a:ext uri="{FF2B5EF4-FFF2-40B4-BE49-F238E27FC236}">
                  <a16:creationId xmlns:a16="http://schemas.microsoft.com/office/drawing/2014/main" id="{D26911BB-6D08-AA8F-8845-DB3A14DA8715}"/>
                </a:ext>
              </a:extLst>
            </p:cNvPr>
            <p:cNvSpPr txBox="1"/>
            <p:nvPr>
              <p:custDataLst>
                <p:tags r:id="rId53"/>
              </p:custDataLst>
            </p:nvPr>
          </p:nvSpPr>
          <p:spPr>
            <a:xfrm>
              <a:off x="915240" y="2998096"/>
              <a:ext cx="654157"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lang="fr-CA" sz="1200" b="1">
                  <a:solidFill>
                    <a:srgbClr val="0F096C"/>
                  </a:solidFill>
                  <a:latin typeface="Calibri" panose="020F0502020204030204"/>
                </a:rPr>
                <a:t>4,9</a:t>
              </a: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 M$</a:t>
              </a:r>
            </a:p>
          </p:txBody>
        </p:sp>
      </p:grpSp>
      <p:grpSp>
        <p:nvGrpSpPr>
          <p:cNvPr id="105" name="Groupe 104">
            <a:extLst>
              <a:ext uri="{FF2B5EF4-FFF2-40B4-BE49-F238E27FC236}">
                <a16:creationId xmlns:a16="http://schemas.microsoft.com/office/drawing/2014/main" id="{85C18A46-7A73-51AD-A846-5161AC882650}"/>
              </a:ext>
            </a:extLst>
          </p:cNvPr>
          <p:cNvGrpSpPr/>
          <p:nvPr>
            <p:custDataLst>
              <p:tags r:id="rId19"/>
            </p:custDataLst>
          </p:nvPr>
        </p:nvGrpSpPr>
        <p:grpSpPr>
          <a:xfrm>
            <a:off x="7209277" y="4800793"/>
            <a:ext cx="1223436" cy="827426"/>
            <a:chOff x="348561" y="2507428"/>
            <a:chExt cx="1053269" cy="827808"/>
          </a:xfrm>
        </p:grpSpPr>
        <p:sp>
          <p:nvSpPr>
            <p:cNvPr id="107" name="Rectangle : coins arrondis 106">
              <a:extLst>
                <a:ext uri="{FF2B5EF4-FFF2-40B4-BE49-F238E27FC236}">
                  <a16:creationId xmlns:a16="http://schemas.microsoft.com/office/drawing/2014/main" id="{A820000A-F2F7-CA1D-1E0C-763C962A9754}"/>
                </a:ext>
              </a:extLst>
            </p:cNvPr>
            <p:cNvSpPr/>
            <p:nvPr>
              <p:custDataLst>
                <p:tags r:id="rId50"/>
              </p:custDataLst>
            </p:nvPr>
          </p:nvSpPr>
          <p:spPr>
            <a:xfrm>
              <a:off x="348561" y="2507428"/>
              <a:ext cx="1053269" cy="827808"/>
            </a:xfrm>
            <a:prstGeom prst="roundRect">
              <a:avLst/>
            </a:prstGeom>
            <a:solidFill>
              <a:schemeClr val="bg1"/>
            </a:solidFill>
            <a:ln w="38100">
              <a:solidFill>
                <a:srgbClr val="FF9B00"/>
              </a:solidFill>
            </a:ln>
          </p:spPr>
          <p:style>
            <a:lnRef idx="2">
              <a:schemeClr val="accent1">
                <a:shade val="50000"/>
              </a:schemeClr>
            </a:lnRef>
            <a:fillRef idx="1">
              <a:schemeClr val="accent1"/>
            </a:fillRef>
            <a:effectRef idx="0">
              <a:schemeClr val="accent1"/>
            </a:effectRef>
            <a:fontRef idx="minor">
              <a:schemeClr val="lt1"/>
            </a:fontRef>
          </p:style>
          <p:txBody>
            <a:bodyPr lIns="71949" tIns="35976" rIns="71949" bIns="71949" rtlCol="0" anchor="t"/>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err="1">
                  <a:ln>
                    <a:noFill/>
                  </a:ln>
                  <a:solidFill>
                    <a:srgbClr val="0F096C"/>
                  </a:solidFill>
                  <a:effectLst/>
                  <a:uLnTx/>
                  <a:uFillTx/>
                  <a:latin typeface="Calibri" panose="020F0502020204030204" pitchFamily="34" charset="0"/>
                  <a:ea typeface="+mn-ea"/>
                  <a:cs typeface="Arial" panose="020B0604020202020204" pitchFamily="34" charset="0"/>
                </a:rPr>
                <a:t>Approv</a:t>
              </a: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 biens &amp; services</a:t>
              </a:r>
            </a:p>
          </p:txBody>
        </p:sp>
        <p:sp>
          <p:nvSpPr>
            <p:cNvPr id="108" name="ZoneTexte 107">
              <a:extLst>
                <a:ext uri="{FF2B5EF4-FFF2-40B4-BE49-F238E27FC236}">
                  <a16:creationId xmlns:a16="http://schemas.microsoft.com/office/drawing/2014/main" id="{53546160-C0EE-3E13-305D-2C87D2AB699E}"/>
                </a:ext>
              </a:extLst>
            </p:cNvPr>
            <p:cNvSpPr txBox="1"/>
            <p:nvPr>
              <p:custDataLst>
                <p:tags r:id="rId51"/>
              </p:custDataLst>
            </p:nvPr>
          </p:nvSpPr>
          <p:spPr>
            <a:xfrm>
              <a:off x="838463" y="3037925"/>
              <a:ext cx="547197"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3,7 M$</a:t>
              </a:r>
            </a:p>
          </p:txBody>
        </p:sp>
      </p:grpSp>
      <p:grpSp>
        <p:nvGrpSpPr>
          <p:cNvPr id="111" name="Groupe 110">
            <a:extLst>
              <a:ext uri="{FF2B5EF4-FFF2-40B4-BE49-F238E27FC236}">
                <a16:creationId xmlns:a16="http://schemas.microsoft.com/office/drawing/2014/main" id="{10034A4C-2E1F-59B9-2F9F-4CD9066E0F44}"/>
              </a:ext>
            </a:extLst>
          </p:cNvPr>
          <p:cNvGrpSpPr/>
          <p:nvPr>
            <p:custDataLst>
              <p:tags r:id="rId20"/>
            </p:custDataLst>
          </p:nvPr>
        </p:nvGrpSpPr>
        <p:grpSpPr>
          <a:xfrm>
            <a:off x="8514662" y="4801566"/>
            <a:ext cx="1426619" cy="827424"/>
            <a:chOff x="447785" y="2507428"/>
            <a:chExt cx="1101975" cy="827808"/>
          </a:xfrm>
        </p:grpSpPr>
        <p:sp>
          <p:nvSpPr>
            <p:cNvPr id="113" name="Rectangle : coins arrondis 112">
              <a:extLst>
                <a:ext uri="{FF2B5EF4-FFF2-40B4-BE49-F238E27FC236}">
                  <a16:creationId xmlns:a16="http://schemas.microsoft.com/office/drawing/2014/main" id="{B5FB6AA0-2BB5-1DF6-575F-EA011871A9A4}"/>
                </a:ext>
              </a:extLst>
            </p:cNvPr>
            <p:cNvSpPr/>
            <p:nvPr>
              <p:custDataLst>
                <p:tags r:id="rId48"/>
              </p:custDataLst>
            </p:nvPr>
          </p:nvSpPr>
          <p:spPr>
            <a:xfrm>
              <a:off x="447785" y="2507428"/>
              <a:ext cx="1101975" cy="827808"/>
            </a:xfrm>
            <a:prstGeom prst="roundRect">
              <a:avLst/>
            </a:prstGeom>
            <a:solidFill>
              <a:schemeClr val="bg1"/>
            </a:solidFill>
            <a:ln w="38100">
              <a:solidFill>
                <a:srgbClr val="FF9B00"/>
              </a:solidFill>
            </a:ln>
          </p:spPr>
          <p:style>
            <a:lnRef idx="2">
              <a:schemeClr val="accent1">
                <a:shade val="50000"/>
              </a:schemeClr>
            </a:lnRef>
            <a:fillRef idx="1">
              <a:schemeClr val="accent1"/>
            </a:fillRef>
            <a:effectRef idx="0">
              <a:schemeClr val="accent1"/>
            </a:effectRef>
            <a:fontRef idx="minor">
              <a:schemeClr val="lt1"/>
            </a:fontRef>
          </p:style>
          <p:txBody>
            <a:bodyPr lIns="71949" tIns="35976" rIns="71949" bIns="71949" rtlCol="0" anchor="t"/>
            <a:lstStyle/>
            <a:p>
              <a:pPr marL="0" marR="0" lvl="0" indent="0" algn="l" defTabSz="913851"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Technologies de l’info et communications</a:t>
              </a:r>
            </a:p>
          </p:txBody>
        </p:sp>
        <p:sp>
          <p:nvSpPr>
            <p:cNvPr id="114" name="ZoneTexte 113">
              <a:extLst>
                <a:ext uri="{FF2B5EF4-FFF2-40B4-BE49-F238E27FC236}">
                  <a16:creationId xmlns:a16="http://schemas.microsoft.com/office/drawing/2014/main" id="{CE2ECB5C-8A4D-46FA-1D90-909B8E56A53E}"/>
                </a:ext>
              </a:extLst>
            </p:cNvPr>
            <p:cNvSpPr txBox="1"/>
            <p:nvPr>
              <p:custDataLst>
                <p:tags r:id="rId49"/>
              </p:custDataLst>
            </p:nvPr>
          </p:nvSpPr>
          <p:spPr>
            <a:xfrm>
              <a:off x="957398" y="3061442"/>
              <a:ext cx="547197"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34,3 M$</a:t>
              </a:r>
            </a:p>
          </p:txBody>
        </p:sp>
      </p:grpSp>
      <p:pic>
        <p:nvPicPr>
          <p:cNvPr id="121" name="Image 120">
            <a:extLst>
              <a:ext uri="{FF2B5EF4-FFF2-40B4-BE49-F238E27FC236}">
                <a16:creationId xmlns:a16="http://schemas.microsoft.com/office/drawing/2014/main" id="{99A4BDE7-7E75-595A-7207-4DEE0FD583AD}"/>
              </a:ext>
            </a:extLst>
          </p:cNvPr>
          <p:cNvPicPr>
            <a:picLocks noChangeAspect="1"/>
          </p:cNvPicPr>
          <p:nvPr>
            <p:custDataLst>
              <p:tags r:id="rId21"/>
            </p:custDataLst>
          </p:nvPr>
        </p:nvPicPr>
        <p:blipFill>
          <a:blip r:embed="rId108"/>
          <a:stretch>
            <a:fillRect/>
          </a:stretch>
        </p:blipFill>
        <p:spPr>
          <a:xfrm>
            <a:off x="669340" y="1669514"/>
            <a:ext cx="9332192" cy="379624"/>
          </a:xfrm>
          <a:prstGeom prst="rect">
            <a:avLst/>
          </a:prstGeom>
        </p:spPr>
      </p:pic>
      <p:pic>
        <p:nvPicPr>
          <p:cNvPr id="122" name="Image 121">
            <a:extLst>
              <a:ext uri="{FF2B5EF4-FFF2-40B4-BE49-F238E27FC236}">
                <a16:creationId xmlns:a16="http://schemas.microsoft.com/office/drawing/2014/main" id="{6527C40A-E20A-CCA3-1E10-F0AF54D67D07}"/>
              </a:ext>
            </a:extLst>
          </p:cNvPr>
          <p:cNvPicPr>
            <a:picLocks noChangeAspect="1"/>
          </p:cNvPicPr>
          <p:nvPr>
            <p:custDataLst>
              <p:tags r:id="rId22"/>
            </p:custDataLst>
          </p:nvPr>
        </p:nvPicPr>
        <p:blipFill>
          <a:blip r:embed="rId109"/>
          <a:stretch>
            <a:fillRect/>
          </a:stretch>
        </p:blipFill>
        <p:spPr>
          <a:xfrm>
            <a:off x="703097" y="4294917"/>
            <a:ext cx="9298425" cy="368701"/>
          </a:xfrm>
          <a:prstGeom prst="rect">
            <a:avLst/>
          </a:prstGeom>
        </p:spPr>
      </p:pic>
      <p:sp>
        <p:nvSpPr>
          <p:cNvPr id="123" name="Rectangle : coins arrondis 122">
            <a:extLst>
              <a:ext uri="{FF2B5EF4-FFF2-40B4-BE49-F238E27FC236}">
                <a16:creationId xmlns:a16="http://schemas.microsoft.com/office/drawing/2014/main" id="{296BFFEE-8C44-4984-45FA-B3DFE87B664E}"/>
              </a:ext>
            </a:extLst>
          </p:cNvPr>
          <p:cNvSpPr/>
          <p:nvPr>
            <p:custDataLst>
              <p:tags r:id="rId23"/>
            </p:custDataLst>
          </p:nvPr>
        </p:nvSpPr>
        <p:spPr>
          <a:xfrm>
            <a:off x="780760" y="3519057"/>
            <a:ext cx="9249364" cy="440834"/>
          </a:xfrm>
          <a:prstGeom prst="round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1949" tIns="35976" rIns="71949" bIns="71949" rtlCol="0" anchor="t"/>
          <a:lstStyle/>
          <a:p>
            <a:pPr algn="ctr" defTabSz="913851">
              <a:defRPr/>
            </a:pPr>
            <a:endParaRPr lang="fr-CA" sz="400" b="1">
              <a:solidFill>
                <a:srgbClr val="0F096C"/>
              </a:solidFill>
              <a:latin typeface="Calibri"/>
              <a:cs typeface="Arial"/>
            </a:endParaRPr>
          </a:p>
          <a:p>
            <a:pPr algn="ctr" defTabSz="913851">
              <a:defRPr/>
            </a:pPr>
            <a:r>
              <a:rPr lang="fr-CA" sz="1000" b="1">
                <a:solidFill>
                  <a:srgbClr val="0F096C"/>
                </a:solidFill>
                <a:latin typeface="Calibri"/>
                <a:cs typeface="Arial"/>
              </a:rPr>
              <a:t>Capacités numériques</a:t>
            </a:r>
            <a:endPar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endParaRPr>
          </a:p>
        </p:txBody>
      </p:sp>
      <p:sp>
        <p:nvSpPr>
          <p:cNvPr id="124" name="ZoneTexte 123">
            <a:extLst>
              <a:ext uri="{FF2B5EF4-FFF2-40B4-BE49-F238E27FC236}">
                <a16:creationId xmlns:a16="http://schemas.microsoft.com/office/drawing/2014/main" id="{439E4B7E-391F-7DEC-3218-766EA0D33E3B}"/>
              </a:ext>
            </a:extLst>
          </p:cNvPr>
          <p:cNvSpPr txBox="1"/>
          <p:nvPr>
            <p:custDataLst>
              <p:tags r:id="rId24"/>
            </p:custDataLst>
          </p:nvPr>
        </p:nvSpPr>
        <p:spPr>
          <a:xfrm>
            <a:off x="9279946" y="3686446"/>
            <a:ext cx="813823" cy="243718"/>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361,2 M$</a:t>
            </a:r>
          </a:p>
        </p:txBody>
      </p:sp>
      <p:sp>
        <p:nvSpPr>
          <p:cNvPr id="8" name="Titre 1">
            <a:extLst>
              <a:ext uri="{FF2B5EF4-FFF2-40B4-BE49-F238E27FC236}">
                <a16:creationId xmlns:a16="http://schemas.microsoft.com/office/drawing/2014/main" id="{E7F473D9-DA56-BF25-4679-B4A3B4DE5823}"/>
              </a:ext>
            </a:extLst>
          </p:cNvPr>
          <p:cNvSpPr txBox="1">
            <a:spLocks/>
          </p:cNvSpPr>
          <p:nvPr>
            <p:custDataLst>
              <p:tags r:id="rId25"/>
            </p:custDataLst>
          </p:nvPr>
        </p:nvSpPr>
        <p:spPr>
          <a:xfrm>
            <a:off x="7469444" y="6712943"/>
            <a:ext cx="3284638" cy="251302"/>
          </a:xfrm>
          <a:prstGeom prst="rect">
            <a:avLst/>
          </a:prstGeom>
        </p:spPr>
        <p:txBody>
          <a:bodyPr vert="horz" lIns="0" tIns="0" rIns="0" bIns="0" rtlCol="0" anchor="ctr">
            <a:noAutofit/>
          </a:bodyPr>
          <a:lstStyle>
            <a:lvl1pPr algn="l" defTabSz="914217" rtl="0" eaLnBrk="1" latinLnBrk="0" hangingPunct="1">
              <a:lnSpc>
                <a:spcPct val="90000"/>
              </a:lnSpc>
              <a:spcBef>
                <a:spcPct val="0"/>
              </a:spcBef>
              <a:buNone/>
              <a:defRPr sz="3599" b="1" kern="1200">
                <a:solidFill>
                  <a:schemeClr val="tx2"/>
                </a:solidFill>
                <a:latin typeface="+mj-lt"/>
                <a:ea typeface="+mj-ea"/>
                <a:cs typeface="+mj-cs"/>
              </a:defRPr>
            </a:lvl1pPr>
          </a:lstStyle>
          <a:p>
            <a:pPr marL="0" marR="0" lvl="0" indent="0" algn="r" defTabSz="914034" rtl="0" eaLnBrk="1" fontAlgn="auto" latinLnBrk="0" hangingPunct="1">
              <a:lnSpc>
                <a:spcPct val="90000"/>
              </a:lnSpc>
              <a:spcBef>
                <a:spcPct val="0"/>
              </a:spcBef>
              <a:spcAft>
                <a:spcPts val="0"/>
              </a:spcAft>
              <a:buClrTx/>
              <a:buSzTx/>
              <a:buFontTx/>
              <a:buNone/>
              <a:tabLst/>
              <a:defRPr/>
            </a:pPr>
            <a:endParaRPr kumimoji="0" lang="fr-CA" sz="800" b="0" i="1" u="none" strike="noStrike" kern="1200" cap="none" spc="0" normalizeH="0" baseline="0" noProof="0">
              <a:ln>
                <a:noFill/>
              </a:ln>
              <a:solidFill>
                <a:srgbClr val="FFFFFF">
                  <a:lumMod val="50000"/>
                </a:srgbClr>
              </a:solidFill>
              <a:effectLst/>
              <a:uLnTx/>
              <a:uFillTx/>
              <a:latin typeface="Arial"/>
              <a:ea typeface="+mj-ea"/>
              <a:cs typeface="+mj-cs"/>
            </a:endParaRPr>
          </a:p>
        </p:txBody>
      </p:sp>
      <p:pic>
        <p:nvPicPr>
          <p:cNvPr id="129" name="Graphique 128" descr="Bécher contour">
            <a:extLst>
              <a:ext uri="{FF2B5EF4-FFF2-40B4-BE49-F238E27FC236}">
                <a16:creationId xmlns:a16="http://schemas.microsoft.com/office/drawing/2014/main" id="{8D178F1F-EBDE-1BE5-846F-7EB97F69E54C}"/>
              </a:ext>
            </a:extLst>
          </p:cNvPr>
          <p:cNvPicPr>
            <a:picLocks noChangeAspect="1"/>
          </p:cNvPicPr>
          <p:nvPr>
            <p:custDataLst>
              <p:tags r:id="rId26"/>
            </p:custDataLst>
          </p:nvPr>
        </p:nvPicPr>
        <p:blipFill>
          <a:blip r:embed="rId110" cstate="print">
            <a:alphaModFix amt="70000"/>
            <a:duotone>
              <a:srgbClr val="5B9BD5">
                <a:shade val="45000"/>
                <a:satMod val="135000"/>
              </a:srgbClr>
              <a:prstClr val="white"/>
            </a:duotone>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1909858" y="2610316"/>
            <a:ext cx="356974" cy="316826"/>
          </a:xfrm>
          <a:prstGeom prst="rect">
            <a:avLst/>
          </a:prstGeom>
        </p:spPr>
      </p:pic>
      <p:pic>
        <p:nvPicPr>
          <p:cNvPr id="132" name="Espace réservé pour une image  968">
            <a:extLst>
              <a:ext uri="{FF2B5EF4-FFF2-40B4-BE49-F238E27FC236}">
                <a16:creationId xmlns:a16="http://schemas.microsoft.com/office/drawing/2014/main" id="{1E207C05-3AA3-E7FA-B8EA-9810742B3A9B}"/>
              </a:ext>
            </a:extLst>
          </p:cNvPr>
          <p:cNvPicPr>
            <a:picLocks noChangeAspect="1"/>
          </p:cNvPicPr>
          <p:nvPr>
            <p:custDataLst>
              <p:tags r:id="rId27"/>
            </p:custDataLst>
          </p:nvPr>
        </p:nvPicPr>
        <p:blipFill rotWithShape="1">
          <a:blip r:embed="rId112" cstate="print">
            <a:duotone>
              <a:srgbClr val="5B9BD5">
                <a:shade val="45000"/>
                <a:satMod val="135000"/>
              </a:srgbClr>
              <a:prstClr val="white"/>
            </a:duotone>
            <a:alphaModFix amt="70000"/>
            <a:extLst>
              <a:ext uri="{28A0092B-C50C-407E-A947-70E740481C1C}">
                <a14:useLocalDpi xmlns:a14="http://schemas.microsoft.com/office/drawing/2010/main" val="0"/>
              </a:ext>
              <a:ext uri="{96DAC541-7B7A-43D3-8B79-37D633B846F1}">
                <asvg:svgBlip xmlns:asvg="http://schemas.microsoft.com/office/drawing/2016/SVG/main" r:embed="rId113"/>
              </a:ext>
            </a:extLst>
          </a:blip>
          <a:srcRect t="-56" b="-56"/>
          <a:stretch/>
        </p:blipFill>
        <p:spPr>
          <a:xfrm>
            <a:off x="3135775" y="2682625"/>
            <a:ext cx="275418" cy="249704"/>
          </a:xfrm>
          <a:prstGeom prst="rect">
            <a:avLst/>
          </a:prstGeom>
        </p:spPr>
      </p:pic>
      <p:pic>
        <p:nvPicPr>
          <p:cNvPr id="133" name="Espace réservé pour une image  1044">
            <a:extLst>
              <a:ext uri="{FF2B5EF4-FFF2-40B4-BE49-F238E27FC236}">
                <a16:creationId xmlns:a16="http://schemas.microsoft.com/office/drawing/2014/main" id="{D7B1D95B-BBE8-84EB-8B7D-EC04B42474F1}"/>
              </a:ext>
            </a:extLst>
          </p:cNvPr>
          <p:cNvPicPr>
            <a:picLocks noChangeAspect="1"/>
          </p:cNvPicPr>
          <p:nvPr>
            <p:custDataLst>
              <p:tags r:id="rId28"/>
            </p:custDataLst>
          </p:nvPr>
        </p:nvPicPr>
        <p:blipFill rotWithShape="1">
          <a:blip r:embed="rId11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115"/>
              </a:ext>
            </a:extLst>
          </a:blip>
          <a:srcRect t="-56" b="-56"/>
          <a:stretch/>
        </p:blipFill>
        <p:spPr>
          <a:xfrm>
            <a:off x="4337750" y="2673029"/>
            <a:ext cx="279117" cy="243649"/>
          </a:xfrm>
          <a:prstGeom prst="rect">
            <a:avLst/>
          </a:prstGeom>
        </p:spPr>
      </p:pic>
      <p:grpSp>
        <p:nvGrpSpPr>
          <p:cNvPr id="149" name="Groupe 148">
            <a:extLst>
              <a:ext uri="{FF2B5EF4-FFF2-40B4-BE49-F238E27FC236}">
                <a16:creationId xmlns:a16="http://schemas.microsoft.com/office/drawing/2014/main" id="{4F6C765F-6FDB-095D-68E8-A489F4FAE2E9}"/>
              </a:ext>
            </a:extLst>
          </p:cNvPr>
          <p:cNvGrpSpPr/>
          <p:nvPr>
            <p:custDataLst>
              <p:tags r:id="rId29"/>
            </p:custDataLst>
          </p:nvPr>
        </p:nvGrpSpPr>
        <p:grpSpPr>
          <a:xfrm>
            <a:off x="7832219" y="2605353"/>
            <a:ext cx="418630" cy="379624"/>
            <a:chOff x="6191702" y="653474"/>
            <a:chExt cx="914400" cy="914400"/>
          </a:xfrm>
        </p:grpSpPr>
        <p:pic>
          <p:nvPicPr>
            <p:cNvPr id="145" name="Graphique 144" descr="Amélioration continue contour">
              <a:extLst>
                <a:ext uri="{FF2B5EF4-FFF2-40B4-BE49-F238E27FC236}">
                  <a16:creationId xmlns:a16="http://schemas.microsoft.com/office/drawing/2014/main" id="{4AD5D6B2-161E-B885-2B86-F2721E3858DC}"/>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6191702" y="653474"/>
              <a:ext cx="914400" cy="914400"/>
            </a:xfrm>
            <a:prstGeom prst="rect">
              <a:avLst/>
            </a:prstGeom>
          </p:spPr>
        </p:pic>
        <p:sp>
          <p:nvSpPr>
            <p:cNvPr id="146" name="Ellipse 145">
              <a:extLst>
                <a:ext uri="{FF2B5EF4-FFF2-40B4-BE49-F238E27FC236}">
                  <a16:creationId xmlns:a16="http://schemas.microsoft.com/office/drawing/2014/main" id="{9C306C05-8395-6A36-FF30-3E14E78F753E}"/>
                </a:ext>
              </a:extLst>
            </p:cNvPr>
            <p:cNvSpPr/>
            <p:nvPr/>
          </p:nvSpPr>
          <p:spPr>
            <a:xfrm>
              <a:off x="6490389" y="933450"/>
              <a:ext cx="351602" cy="3394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tabLst/>
                <a:defRPr/>
              </a:pPr>
              <a:endParaRPr kumimoji="0" lang="fr-CA" sz="2400" b="0" i="0" u="none" strike="noStrike" kern="1200" cap="none" spc="0" normalizeH="0" baseline="0" noProof="0">
                <a:ln>
                  <a:noFill/>
                </a:ln>
                <a:solidFill>
                  <a:srgbClr val="FFFFFF"/>
                </a:solidFill>
                <a:effectLst/>
                <a:uLnTx/>
                <a:uFillTx/>
                <a:latin typeface="Arial"/>
                <a:ea typeface="+mn-ea"/>
                <a:cs typeface="+mn-cs"/>
              </a:endParaRPr>
            </a:p>
          </p:txBody>
        </p:sp>
        <p:pic>
          <p:nvPicPr>
            <p:cNvPr id="148" name="Graphique 147" descr="Éclair avec un remplissage uni">
              <a:extLst>
                <a:ext uri="{FF2B5EF4-FFF2-40B4-BE49-F238E27FC236}">
                  <a16:creationId xmlns:a16="http://schemas.microsoft.com/office/drawing/2014/main" id="{9492C73A-D386-3887-B6F4-E05331901445}"/>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6457545" y="932052"/>
              <a:ext cx="382212" cy="382212"/>
            </a:xfrm>
            <a:prstGeom prst="rect">
              <a:avLst/>
            </a:prstGeom>
          </p:spPr>
        </p:pic>
      </p:grpSp>
      <p:pic>
        <p:nvPicPr>
          <p:cNvPr id="151" name="Graphique 150" descr="Éclair avec un remplissage uni">
            <a:extLst>
              <a:ext uri="{FF2B5EF4-FFF2-40B4-BE49-F238E27FC236}">
                <a16:creationId xmlns:a16="http://schemas.microsoft.com/office/drawing/2014/main" id="{6387CBA7-1DC3-F502-9EE9-F88A90A09484}"/>
              </a:ext>
            </a:extLst>
          </p:cNvPr>
          <p:cNvPicPr>
            <a:picLocks noChangeAspect="1"/>
          </p:cNvPicPr>
          <p:nvPr>
            <p:custDataLst>
              <p:tags r:id="rId30"/>
            </p:custDataLst>
          </p:nvPr>
        </p:nvPicPr>
        <p:blipFill>
          <a:blip r:embed="rId120"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9000417" y="2552640"/>
            <a:ext cx="152152" cy="218076"/>
          </a:xfrm>
          <a:prstGeom prst="rect">
            <a:avLst/>
          </a:prstGeom>
        </p:spPr>
      </p:pic>
      <p:pic>
        <p:nvPicPr>
          <p:cNvPr id="152" name="Image 151">
            <a:extLst>
              <a:ext uri="{FF2B5EF4-FFF2-40B4-BE49-F238E27FC236}">
                <a16:creationId xmlns:a16="http://schemas.microsoft.com/office/drawing/2014/main" id="{24D49930-C07B-3CC3-9B3F-6F8D2C1B7156}"/>
              </a:ext>
            </a:extLst>
          </p:cNvPr>
          <p:cNvPicPr>
            <a:picLocks noChangeAspect="1"/>
          </p:cNvPicPr>
          <p:nvPr>
            <p:custDataLst>
              <p:tags r:id="rId31"/>
            </p:custDataLst>
          </p:nvPr>
        </p:nvPicPr>
        <p:blipFill>
          <a:blip r:embed="rId122">
            <a:duotone>
              <a:srgbClr val="ED7D31">
                <a:shade val="45000"/>
                <a:satMod val="135000"/>
              </a:srgbClr>
              <a:prstClr val="white"/>
            </a:duotone>
            <a:extLst>
              <a:ext uri="{BEBA8EAE-BF5A-486C-A8C5-ECC9F3942E4B}">
                <a14:imgProps xmlns:a14="http://schemas.microsoft.com/office/drawing/2010/main">
                  <a14:imgLayer r:embed="rId123">
                    <a14:imgEffect>
                      <a14:artisticCrisscrossEtching/>
                    </a14:imgEffect>
                    <a14:imgEffect>
                      <a14:brightnessContrast bright="20000" contrast="20000"/>
                    </a14:imgEffect>
                  </a14:imgLayer>
                </a14:imgProps>
              </a:ext>
            </a:extLst>
          </a:blip>
          <a:stretch>
            <a:fillRect/>
          </a:stretch>
        </p:blipFill>
        <p:spPr>
          <a:xfrm>
            <a:off x="8593690" y="5318469"/>
            <a:ext cx="361485" cy="259865"/>
          </a:xfrm>
          <a:prstGeom prst="rect">
            <a:avLst/>
          </a:prstGeom>
        </p:spPr>
      </p:pic>
      <p:pic>
        <p:nvPicPr>
          <p:cNvPr id="153" name="Image 152">
            <a:extLst>
              <a:ext uri="{FF2B5EF4-FFF2-40B4-BE49-F238E27FC236}">
                <a16:creationId xmlns:a16="http://schemas.microsoft.com/office/drawing/2014/main" id="{11548346-1C83-C331-D629-1839EDCE41B3}"/>
              </a:ext>
            </a:extLst>
          </p:cNvPr>
          <p:cNvPicPr>
            <a:picLocks noChangeAspect="1"/>
          </p:cNvPicPr>
          <p:nvPr>
            <p:custDataLst>
              <p:tags r:id="rId32"/>
            </p:custDataLst>
          </p:nvPr>
        </p:nvPicPr>
        <p:blipFill>
          <a:blip r:embed="rId124">
            <a:duotone>
              <a:srgbClr val="ED7D31">
                <a:shade val="45000"/>
                <a:satMod val="135000"/>
              </a:srgbClr>
              <a:prstClr val="white"/>
            </a:duotone>
            <a:extLst>
              <a:ext uri="{BEBA8EAE-BF5A-486C-A8C5-ECC9F3942E4B}">
                <a14:imgProps xmlns:a14="http://schemas.microsoft.com/office/drawing/2010/main">
                  <a14:imgLayer r:embed="rId125">
                    <a14:imgEffect>
                      <a14:artisticCrisscrossEtching/>
                    </a14:imgEffect>
                    <a14:imgEffect>
                      <a14:saturation sat="33000"/>
                    </a14:imgEffect>
                  </a14:imgLayer>
                </a14:imgProps>
              </a:ext>
            </a:extLst>
          </a:blip>
          <a:stretch>
            <a:fillRect/>
          </a:stretch>
        </p:blipFill>
        <p:spPr>
          <a:xfrm>
            <a:off x="7198515" y="5292698"/>
            <a:ext cx="404558" cy="296802"/>
          </a:xfrm>
          <a:prstGeom prst="rect">
            <a:avLst/>
          </a:prstGeom>
        </p:spPr>
      </p:pic>
      <p:pic>
        <p:nvPicPr>
          <p:cNvPr id="154" name="Image 153">
            <a:extLst>
              <a:ext uri="{FF2B5EF4-FFF2-40B4-BE49-F238E27FC236}">
                <a16:creationId xmlns:a16="http://schemas.microsoft.com/office/drawing/2014/main" id="{FBECC4BE-A320-84E9-DC1A-8C59A839550E}"/>
              </a:ext>
            </a:extLst>
          </p:cNvPr>
          <p:cNvPicPr>
            <a:picLocks noChangeAspect="1"/>
          </p:cNvPicPr>
          <p:nvPr>
            <p:custDataLst>
              <p:tags r:id="rId33"/>
            </p:custDataLst>
          </p:nvPr>
        </p:nvPicPr>
        <p:blipFill>
          <a:blip r:embed="rId126">
            <a:duotone>
              <a:srgbClr val="ED7D31">
                <a:shade val="45000"/>
                <a:satMod val="135000"/>
              </a:srgbClr>
              <a:prstClr val="white"/>
            </a:duotone>
            <a:extLst>
              <a:ext uri="{BEBA8EAE-BF5A-486C-A8C5-ECC9F3942E4B}">
                <a14:imgProps xmlns:a14="http://schemas.microsoft.com/office/drawing/2010/main">
                  <a14:imgLayer r:embed="rId127">
                    <a14:imgEffect>
                      <a14:artisticCrisscrossEtching/>
                    </a14:imgEffect>
                  </a14:imgLayer>
                </a14:imgProps>
              </a:ext>
            </a:extLst>
          </a:blip>
          <a:stretch>
            <a:fillRect/>
          </a:stretch>
        </p:blipFill>
        <p:spPr>
          <a:xfrm>
            <a:off x="5960600" y="5304020"/>
            <a:ext cx="452513" cy="294899"/>
          </a:xfrm>
          <a:prstGeom prst="rect">
            <a:avLst/>
          </a:prstGeom>
        </p:spPr>
      </p:pic>
      <p:pic>
        <p:nvPicPr>
          <p:cNvPr id="155" name="Espace réservé pour une image  1054">
            <a:extLst>
              <a:ext uri="{FF2B5EF4-FFF2-40B4-BE49-F238E27FC236}">
                <a16:creationId xmlns:a16="http://schemas.microsoft.com/office/drawing/2014/main" id="{487F01EC-96ED-7838-130D-5677494F075D}"/>
              </a:ext>
            </a:extLst>
          </p:cNvPr>
          <p:cNvPicPr>
            <a:picLocks noChangeAspect="1"/>
          </p:cNvPicPr>
          <p:nvPr>
            <p:custDataLst>
              <p:tags r:id="rId34"/>
            </p:custDataLst>
          </p:nvPr>
        </p:nvPicPr>
        <p:blipFill rotWithShape="1">
          <a:blip r:embed="rId128">
            <a:duotone>
              <a:srgbClr val="ED7D31">
                <a:shade val="45000"/>
                <a:satMod val="135000"/>
              </a:srgbClr>
              <a:prstClr val="white"/>
            </a:duotone>
            <a:alphaModFix amt="70000"/>
            <a:extLst>
              <a:ext uri="{28A0092B-C50C-407E-A947-70E740481C1C}">
                <a14:useLocalDpi xmlns:a14="http://schemas.microsoft.com/office/drawing/2010/main" val="0"/>
              </a:ext>
              <a:ext uri="{96DAC541-7B7A-43D3-8B79-37D633B846F1}">
                <asvg:svgBlip xmlns:asvg="http://schemas.microsoft.com/office/drawing/2016/SVG/main" r:embed="rId129"/>
              </a:ext>
            </a:extLst>
          </a:blip>
          <a:srcRect t="-56" b="-56"/>
          <a:stretch/>
        </p:blipFill>
        <p:spPr>
          <a:xfrm>
            <a:off x="4858130" y="5306069"/>
            <a:ext cx="308022" cy="272864"/>
          </a:xfrm>
          <a:prstGeom prst="rect">
            <a:avLst/>
          </a:prstGeom>
          <a:effectLst/>
        </p:spPr>
      </p:pic>
      <p:pic>
        <p:nvPicPr>
          <p:cNvPr id="156" name="Espace réservé pour une image  1056">
            <a:extLst>
              <a:ext uri="{FF2B5EF4-FFF2-40B4-BE49-F238E27FC236}">
                <a16:creationId xmlns:a16="http://schemas.microsoft.com/office/drawing/2014/main" id="{B222BDBE-8D50-68B1-6F25-38F3F42ECA19}"/>
              </a:ext>
            </a:extLst>
          </p:cNvPr>
          <p:cNvPicPr>
            <a:picLocks noChangeAspect="1"/>
          </p:cNvPicPr>
          <p:nvPr>
            <p:custDataLst>
              <p:tags r:id="rId35"/>
            </p:custDataLst>
          </p:nvPr>
        </p:nvPicPr>
        <p:blipFill rotWithShape="1">
          <a:blip r:embed="rId130">
            <a:duotone>
              <a:srgbClr val="ED7D31">
                <a:shade val="45000"/>
                <a:satMod val="135000"/>
              </a:srgbClr>
              <a:prstClr val="white"/>
            </a:duotone>
            <a:alphaModFix amt="70000"/>
            <a:extLst>
              <a:ext uri="{28A0092B-C50C-407E-A947-70E740481C1C}">
                <a14:useLocalDpi xmlns:a14="http://schemas.microsoft.com/office/drawing/2010/main" val="0"/>
              </a:ext>
              <a:ext uri="{96DAC541-7B7A-43D3-8B79-37D633B846F1}">
                <asvg:svgBlip xmlns:asvg="http://schemas.microsoft.com/office/drawing/2016/SVG/main" r:embed="rId131"/>
              </a:ext>
            </a:extLst>
          </a:blip>
          <a:srcRect t="-56" b="-56"/>
          <a:stretch/>
        </p:blipFill>
        <p:spPr>
          <a:xfrm>
            <a:off x="4695967" y="5271443"/>
            <a:ext cx="308022" cy="272864"/>
          </a:xfrm>
          <a:prstGeom prst="rect">
            <a:avLst/>
          </a:prstGeom>
          <a:effectLst/>
        </p:spPr>
      </p:pic>
      <p:pic>
        <p:nvPicPr>
          <p:cNvPr id="157" name="Graphique 156" descr="Croissance de l'activité contour">
            <a:extLst>
              <a:ext uri="{FF2B5EF4-FFF2-40B4-BE49-F238E27FC236}">
                <a16:creationId xmlns:a16="http://schemas.microsoft.com/office/drawing/2014/main" id="{10029BB8-48DB-CA98-9A0F-FEE7C8B889FF}"/>
              </a:ext>
            </a:extLst>
          </p:cNvPr>
          <p:cNvPicPr>
            <a:picLocks noChangeAspect="1"/>
          </p:cNvPicPr>
          <p:nvPr>
            <p:custDataLst>
              <p:tags r:id="rId36"/>
            </p:custDataLst>
          </p:nvPr>
        </p:nvPicPr>
        <p:blipFill>
          <a:blip r:embed="rId132">
            <a:duotone>
              <a:srgbClr val="ED7D31">
                <a:shade val="45000"/>
                <a:satMod val="135000"/>
              </a:srgbClr>
              <a:prstClr val="white"/>
            </a:duotone>
            <a:alphaModFix amt="70000"/>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3472816" y="5246546"/>
            <a:ext cx="374899" cy="401230"/>
          </a:xfrm>
          <a:prstGeom prst="rect">
            <a:avLst/>
          </a:prstGeom>
          <a:effectLst/>
        </p:spPr>
      </p:pic>
      <p:pic>
        <p:nvPicPr>
          <p:cNvPr id="158" name="Graphique 157" descr="Influenceur contour">
            <a:extLst>
              <a:ext uri="{FF2B5EF4-FFF2-40B4-BE49-F238E27FC236}">
                <a16:creationId xmlns:a16="http://schemas.microsoft.com/office/drawing/2014/main" id="{FE5D402C-1ED6-DE1F-4C3A-089811D8AB9F}"/>
              </a:ext>
            </a:extLst>
          </p:cNvPr>
          <p:cNvPicPr>
            <a:picLocks noChangeAspect="1"/>
          </p:cNvPicPr>
          <p:nvPr>
            <p:custDataLst>
              <p:tags r:id="rId37"/>
            </p:custDataLst>
          </p:nvPr>
        </p:nvPicPr>
        <p:blipFill>
          <a:blip r:embed="rId13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3880689" y="3549764"/>
            <a:ext cx="368852" cy="372510"/>
          </a:xfrm>
          <a:prstGeom prst="rect">
            <a:avLst/>
          </a:prstGeom>
          <a:effectLst/>
        </p:spPr>
      </p:pic>
      <p:sp>
        <p:nvSpPr>
          <p:cNvPr id="27" name="ZoneTexte 26">
            <a:extLst>
              <a:ext uri="{FF2B5EF4-FFF2-40B4-BE49-F238E27FC236}">
                <a16:creationId xmlns:a16="http://schemas.microsoft.com/office/drawing/2014/main" id="{27A87EE6-C674-B281-DA44-D78ECF9FA7D1}"/>
              </a:ext>
            </a:extLst>
          </p:cNvPr>
          <p:cNvSpPr txBox="1"/>
          <p:nvPr>
            <p:custDataLst>
              <p:tags r:id="rId38"/>
            </p:custDataLst>
          </p:nvPr>
        </p:nvSpPr>
        <p:spPr>
          <a:xfrm>
            <a:off x="8875340" y="2193686"/>
            <a:ext cx="1187013" cy="218470"/>
          </a:xfrm>
          <a:prstGeom prst="rect">
            <a:avLst/>
          </a:prstGeom>
          <a:noFill/>
        </p:spPr>
        <p:txBody>
          <a:bodyPr wrap="square">
            <a:spAutoFit/>
          </a:bodyPr>
          <a:lstStyle/>
          <a:p>
            <a:pPr marL="0" marR="0" lvl="0" indent="0" algn="l" defTabSz="913851" rtl="0" eaLnBrk="1" fontAlgn="auto" latinLnBrk="0" hangingPunct="1">
              <a:lnSpc>
                <a:spcPct val="8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Commercialisation</a:t>
            </a:r>
          </a:p>
        </p:txBody>
      </p:sp>
      <p:sp>
        <p:nvSpPr>
          <p:cNvPr id="29" name="ZoneTexte 28">
            <a:extLst>
              <a:ext uri="{FF2B5EF4-FFF2-40B4-BE49-F238E27FC236}">
                <a16:creationId xmlns:a16="http://schemas.microsoft.com/office/drawing/2014/main" id="{3663873A-8D26-ACCF-4E47-2B50CA6E3AED}"/>
              </a:ext>
            </a:extLst>
          </p:cNvPr>
          <p:cNvSpPr txBox="1"/>
          <p:nvPr>
            <p:custDataLst>
              <p:tags r:id="rId39"/>
            </p:custDataLst>
          </p:nvPr>
        </p:nvSpPr>
        <p:spPr>
          <a:xfrm>
            <a:off x="9449023" y="311015"/>
            <a:ext cx="734326" cy="261549"/>
          </a:xfrm>
          <a:prstGeom prst="rect">
            <a:avLst/>
          </a:prstGeom>
          <a:noFill/>
        </p:spPr>
        <p:txBody>
          <a:bodyPr wrap="square" rtlCol="0">
            <a:spAutoFit/>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a:ln>
                  <a:noFill/>
                </a:ln>
                <a:solidFill>
                  <a:srgbClr val="0F096C"/>
                </a:solidFill>
                <a:effectLst/>
                <a:uLnTx/>
                <a:uFillTx/>
                <a:latin typeface="Arial"/>
                <a:ea typeface="+mn-ea"/>
                <a:cs typeface="+mn-cs"/>
              </a:rPr>
              <a:t>Légende</a:t>
            </a:r>
          </a:p>
        </p:txBody>
      </p:sp>
      <p:grpSp>
        <p:nvGrpSpPr>
          <p:cNvPr id="33" name="Groupe 32">
            <a:extLst>
              <a:ext uri="{FF2B5EF4-FFF2-40B4-BE49-F238E27FC236}">
                <a16:creationId xmlns:a16="http://schemas.microsoft.com/office/drawing/2014/main" id="{36ECC489-CFFE-D0E2-B6F9-280A98E082FE}"/>
              </a:ext>
            </a:extLst>
          </p:cNvPr>
          <p:cNvGrpSpPr/>
          <p:nvPr>
            <p:custDataLst>
              <p:tags r:id="rId40"/>
            </p:custDataLst>
          </p:nvPr>
        </p:nvGrpSpPr>
        <p:grpSpPr>
          <a:xfrm>
            <a:off x="10205647" y="358748"/>
            <a:ext cx="1533620" cy="594095"/>
            <a:chOff x="2876635" y="2102598"/>
            <a:chExt cx="1795852" cy="594370"/>
          </a:xfrm>
        </p:grpSpPr>
        <p:sp>
          <p:nvSpPr>
            <p:cNvPr id="35" name="Rectangle : coins arrondis 34">
              <a:extLst>
                <a:ext uri="{FF2B5EF4-FFF2-40B4-BE49-F238E27FC236}">
                  <a16:creationId xmlns:a16="http://schemas.microsoft.com/office/drawing/2014/main" id="{780C8F35-3EE3-687E-F361-A4AAAA7BEC61}"/>
                </a:ext>
              </a:extLst>
            </p:cNvPr>
            <p:cNvSpPr/>
            <p:nvPr>
              <p:custDataLst>
                <p:tags r:id="rId46"/>
              </p:custDataLst>
            </p:nvPr>
          </p:nvSpPr>
          <p:spPr>
            <a:xfrm>
              <a:off x="2876635" y="2102598"/>
              <a:ext cx="1767139" cy="594370"/>
            </a:xfrm>
            <a:prstGeom prst="roundRect">
              <a:avLst>
                <a:gd name="adj" fmla="val 8973"/>
              </a:avLst>
            </a:prstGeom>
            <a:solidFill>
              <a:schemeClr val="bg1"/>
            </a:solidFill>
            <a:ln w="38100">
              <a:solidFill>
                <a:srgbClr val="0E75E5"/>
              </a:solidFill>
            </a:ln>
          </p:spPr>
          <p:style>
            <a:lnRef idx="2">
              <a:schemeClr val="accent1">
                <a:shade val="50000"/>
              </a:schemeClr>
            </a:lnRef>
            <a:fillRef idx="1">
              <a:schemeClr val="accent1"/>
            </a:fillRef>
            <a:effectRef idx="0">
              <a:schemeClr val="accent1"/>
            </a:effectRef>
            <a:fontRef idx="minor">
              <a:schemeClr val="lt1"/>
            </a:fontRef>
          </p:style>
          <p:txBody>
            <a:bodyPr lIns="71949" tIns="71949" rIns="71949" bIns="71949" rtlCol="0" anchor="t" anchorCtr="0"/>
            <a:lstStyle/>
            <a:p>
              <a:pPr marL="0" marR="0" lvl="0" indent="0" algn="l" defTabSz="913851" rtl="0" eaLnBrk="1" fontAlgn="auto" latinLnBrk="0" hangingPunct="1">
                <a:lnSpc>
                  <a:spcPct val="80000"/>
                </a:lnSpc>
                <a:spcBef>
                  <a:spcPts val="0"/>
                </a:spcBef>
                <a:spcAft>
                  <a:spcPts val="0"/>
                </a:spcAft>
                <a:buClrTx/>
                <a:buSzTx/>
                <a:buFontTx/>
                <a:buNone/>
                <a:tabLst/>
                <a:defRPr/>
              </a:pPr>
              <a:endPar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endParaRPr>
            </a:p>
          </p:txBody>
        </p:sp>
        <p:sp>
          <p:nvSpPr>
            <p:cNvPr id="42" name="ZoneTexte 41">
              <a:extLst>
                <a:ext uri="{FF2B5EF4-FFF2-40B4-BE49-F238E27FC236}">
                  <a16:creationId xmlns:a16="http://schemas.microsoft.com/office/drawing/2014/main" id="{79FD137F-82A3-D0FB-5C41-31F124A86E77}"/>
                </a:ext>
              </a:extLst>
            </p:cNvPr>
            <p:cNvSpPr txBox="1"/>
            <p:nvPr>
              <p:custDataLst>
                <p:tags r:id="rId47"/>
              </p:custDataLst>
            </p:nvPr>
          </p:nvSpPr>
          <p:spPr>
            <a:xfrm>
              <a:off x="3046668" y="2396022"/>
              <a:ext cx="1625819" cy="243831"/>
            </a:xfrm>
            <a:prstGeom prst="rect">
              <a:avLst/>
            </a:prstGeom>
            <a:noFill/>
          </p:spPr>
          <p:txBody>
            <a:bodyPr wrap="square" lIns="91377" tIns="45687" rIns="91377" bIns="45687" rtlCol="0" anchor="ctr">
              <a:spAutoFit/>
            </a:bodyPr>
            <a:lstStyle/>
            <a:p>
              <a:pPr marL="0" marR="0" lvl="0" indent="0" algn="r" defTabSz="609356" rtl="0" eaLnBrk="1" fontAlgn="auto" latinLnBrk="0" hangingPunct="1">
                <a:lnSpc>
                  <a:spcPct val="8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F096C"/>
                  </a:solidFill>
                  <a:effectLst/>
                  <a:uLnTx/>
                  <a:uFillTx/>
                  <a:latin typeface="Calibri" panose="020F0502020204030204"/>
                  <a:ea typeface="+mn-ea"/>
                  <a:cs typeface="+mn-cs"/>
                </a:rPr>
                <a:t>Cible 2024 (711,5) </a:t>
              </a:r>
            </a:p>
          </p:txBody>
        </p:sp>
      </p:grpSp>
      <p:sp>
        <p:nvSpPr>
          <p:cNvPr id="62" name="ZoneTexte 61">
            <a:extLst>
              <a:ext uri="{FF2B5EF4-FFF2-40B4-BE49-F238E27FC236}">
                <a16:creationId xmlns:a16="http://schemas.microsoft.com/office/drawing/2014/main" id="{1E6B0137-0F6F-20F1-9B5C-D513579645A9}"/>
              </a:ext>
            </a:extLst>
          </p:cNvPr>
          <p:cNvSpPr txBox="1"/>
          <p:nvPr>
            <p:custDataLst>
              <p:tags r:id="rId41"/>
            </p:custDataLst>
          </p:nvPr>
        </p:nvSpPr>
        <p:spPr>
          <a:xfrm>
            <a:off x="10210774" y="397847"/>
            <a:ext cx="1269951" cy="218470"/>
          </a:xfrm>
          <a:prstGeom prst="rect">
            <a:avLst/>
          </a:prstGeom>
          <a:noFill/>
        </p:spPr>
        <p:txBody>
          <a:bodyPr wrap="square">
            <a:spAutoFit/>
          </a:bodyPr>
          <a:lstStyle/>
          <a:p>
            <a:pPr marL="0" marR="0" lvl="0" indent="0" algn="l" defTabSz="913851" rtl="0" eaLnBrk="1" fontAlgn="auto" latinLnBrk="0" hangingPunct="1">
              <a:lnSpc>
                <a:spcPct val="8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Capacité d’affaires</a:t>
            </a:r>
          </a:p>
        </p:txBody>
      </p:sp>
      <p:pic>
        <p:nvPicPr>
          <p:cNvPr id="66" name="Graphique 65" descr="Logement avec un remplissage uni">
            <a:extLst>
              <a:ext uri="{FF2B5EF4-FFF2-40B4-BE49-F238E27FC236}">
                <a16:creationId xmlns:a16="http://schemas.microsoft.com/office/drawing/2014/main" id="{13430C51-47D7-2FB0-1EA4-07D30F02E567}"/>
              </a:ext>
            </a:extLst>
          </p:cNvPr>
          <p:cNvPicPr>
            <a:picLocks noChangeAspect="1"/>
          </p:cNvPicPr>
          <p:nvPr>
            <p:custDataLst>
              <p:tags r:id="rId42"/>
            </p:custDataLst>
          </p:nvPr>
        </p:nvPicPr>
        <p:blipFill>
          <a:blip r:embed="rId136" cstate="print">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857623" y="2732359"/>
            <a:ext cx="172179" cy="172179"/>
          </a:xfrm>
          <a:prstGeom prst="rect">
            <a:avLst/>
          </a:prstGeom>
        </p:spPr>
      </p:pic>
      <p:sp>
        <p:nvSpPr>
          <p:cNvPr id="84" name="ZoneTexte 83">
            <a:extLst>
              <a:ext uri="{FF2B5EF4-FFF2-40B4-BE49-F238E27FC236}">
                <a16:creationId xmlns:a16="http://schemas.microsoft.com/office/drawing/2014/main" id="{C2482909-32FF-B4A3-6EEA-AD11A8F11B02}"/>
              </a:ext>
            </a:extLst>
          </p:cNvPr>
          <p:cNvSpPr txBox="1"/>
          <p:nvPr>
            <p:custDataLst>
              <p:tags r:id="rId43"/>
            </p:custDataLst>
          </p:nvPr>
        </p:nvSpPr>
        <p:spPr>
          <a:xfrm>
            <a:off x="7798091" y="2194092"/>
            <a:ext cx="790113" cy="341553"/>
          </a:xfrm>
          <a:prstGeom prst="rect">
            <a:avLst/>
          </a:prstGeom>
          <a:noFill/>
        </p:spPr>
        <p:txBody>
          <a:bodyPr wrap="square">
            <a:spAutoFit/>
          </a:bodyPr>
          <a:lstStyle/>
          <a:p>
            <a:pPr marL="0" marR="0" lvl="0" indent="0" algn="l" defTabSz="913851" rtl="0" eaLnBrk="1" fontAlgn="auto" latinLnBrk="0" hangingPunct="1">
              <a:lnSpc>
                <a:spcPct val="80000"/>
              </a:lnSpc>
              <a:spcBef>
                <a:spcPts val="0"/>
              </a:spcBef>
              <a:spcAft>
                <a:spcPts val="0"/>
              </a:spcAft>
              <a:buClrTx/>
              <a:buSzTx/>
              <a:buFontTx/>
              <a:buNone/>
              <a:tabLst/>
              <a:defRPr/>
            </a:pPr>
            <a:r>
              <a:rPr kumimoji="0" lang="fr-CA" sz="1000" b="1" i="0" u="none" strike="noStrike" kern="1200" cap="none" spc="0" normalizeH="0" baseline="0" noProof="0">
                <a:ln>
                  <a:noFill/>
                </a:ln>
                <a:solidFill>
                  <a:srgbClr val="0F096C"/>
                </a:solidFill>
                <a:effectLst/>
                <a:uLnTx/>
                <a:uFillTx/>
                <a:latin typeface="Calibri" panose="020F0502020204030204" pitchFamily="34" charset="0"/>
                <a:ea typeface="+mn-ea"/>
                <a:cs typeface="Arial" panose="020B0604020202020204" pitchFamily="34" charset="0"/>
              </a:rPr>
              <a:t>Gestion de l’énergie</a:t>
            </a:r>
          </a:p>
        </p:txBody>
      </p:sp>
      <p:pic>
        <p:nvPicPr>
          <p:cNvPr id="93" name="Graphique 92" descr="Chariot de courses contour">
            <a:extLst>
              <a:ext uri="{FF2B5EF4-FFF2-40B4-BE49-F238E27FC236}">
                <a16:creationId xmlns:a16="http://schemas.microsoft.com/office/drawing/2014/main" id="{7512469E-9E2D-13F9-103F-9B0CC33EEC51}"/>
              </a:ext>
            </a:extLst>
          </p:cNvPr>
          <p:cNvPicPr>
            <a:picLocks noChangeAspect="1"/>
          </p:cNvPicPr>
          <p:nvPr>
            <p:custDataLst>
              <p:tags r:id="rId44"/>
            </p:custDataLst>
          </p:nvPr>
        </p:nvPicPr>
        <p:blipFill>
          <a:blip r:embed="rId138" cstate="print">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8945821" y="2692724"/>
            <a:ext cx="252164" cy="252164"/>
          </a:xfrm>
          <a:prstGeom prst="rect">
            <a:avLst/>
          </a:prstGeom>
        </p:spPr>
      </p:pic>
      <p:sp>
        <p:nvSpPr>
          <p:cNvPr id="5" name="Espace réservé du texte 3">
            <a:extLst>
              <a:ext uri="{FF2B5EF4-FFF2-40B4-BE49-F238E27FC236}">
                <a16:creationId xmlns:a16="http://schemas.microsoft.com/office/drawing/2014/main" id="{4A1CCA37-D004-30A1-FAAE-D9A14E7349F2}"/>
              </a:ext>
            </a:extLst>
          </p:cNvPr>
          <p:cNvSpPr txBox="1">
            <a:spLocks/>
          </p:cNvSpPr>
          <p:nvPr/>
        </p:nvSpPr>
        <p:spPr>
          <a:xfrm>
            <a:off x="449801" y="167779"/>
            <a:ext cx="11324192" cy="215394"/>
          </a:xfrm>
          <a:prstGeom prst="rect">
            <a:avLst/>
          </a:prstGeom>
        </p:spPr>
        <p:txBody>
          <a:bodyPr vert="horz" wrap="square" lIns="0" tIns="0" rIns="0" bIns="0" rtlCol="0">
            <a:spAutoFit/>
          </a:bodyPr>
          <a:lstStyle>
            <a:lvl1pPr marL="0" indent="0" algn="l" defTabSz="914034" rtl="0" eaLnBrk="1" latinLnBrk="0" hangingPunct="1">
              <a:lnSpc>
                <a:spcPct val="100000"/>
              </a:lnSpc>
              <a:spcBef>
                <a:spcPts val="1800"/>
              </a:spcBef>
              <a:buFont typeface="Arial" panose="020B0604020202020204" pitchFamily="34" charset="0"/>
              <a:buNone/>
              <a:defRPr sz="1300" b="0" kern="1200" cap="all" spc="180" baseline="0">
                <a:solidFill>
                  <a:schemeClr val="tx2"/>
                </a:solidFill>
                <a:latin typeface="+mn-lt"/>
                <a:ea typeface="+mn-ea"/>
                <a:cs typeface="+mn-cs"/>
              </a:defRPr>
            </a:lvl1pPr>
            <a:lvl2pPr marL="0" indent="0" algn="l" defTabSz="914034" rtl="0" eaLnBrk="1" latinLnBrk="0" hangingPunct="1">
              <a:lnSpc>
                <a:spcPct val="100000"/>
              </a:lnSpc>
              <a:spcBef>
                <a:spcPts val="1200"/>
              </a:spcBef>
              <a:buFont typeface="Arial" panose="020B0604020202020204" pitchFamily="34" charset="0"/>
              <a:buNone/>
              <a:defRPr sz="1600" kern="1200">
                <a:solidFill>
                  <a:schemeClr val="tx2"/>
                </a:solidFill>
                <a:latin typeface="+mn-lt"/>
                <a:ea typeface="+mn-ea"/>
                <a:cs typeface="+mn-cs"/>
              </a:defRPr>
            </a:lvl2pPr>
            <a:lvl3pPr marL="228508" indent="-228508" algn="l" defTabSz="914034" rtl="0" eaLnBrk="1" latinLnBrk="0" hangingPunct="1">
              <a:lnSpc>
                <a:spcPct val="100000"/>
              </a:lnSpc>
              <a:spcBef>
                <a:spcPts val="1000"/>
              </a:spcBef>
              <a:buFont typeface="Arial" panose="020B0604020202020204" pitchFamily="34" charset="0"/>
              <a:buChar char="•"/>
              <a:defRPr sz="1600" kern="1200">
                <a:solidFill>
                  <a:schemeClr val="tx2"/>
                </a:solidFill>
                <a:latin typeface="+mn-lt"/>
                <a:ea typeface="+mn-ea"/>
                <a:cs typeface="+mn-cs"/>
              </a:defRPr>
            </a:lvl3pPr>
            <a:lvl4pPr marL="444322" indent="-177728" algn="l" defTabSz="914034"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0" indent="0" algn="l" defTabSz="914034" rtl="0" eaLnBrk="1" latinLnBrk="0" hangingPunct="1">
              <a:lnSpc>
                <a:spcPct val="100000"/>
              </a:lnSpc>
              <a:spcBef>
                <a:spcPts val="1200"/>
              </a:spcBef>
              <a:buFont typeface="Arial" panose="020B0604020202020204" pitchFamily="34" charset="0"/>
              <a:buNone/>
              <a:defRPr sz="1200" i="1" kern="1200">
                <a:solidFill>
                  <a:schemeClr val="tx2"/>
                </a:solidFill>
                <a:latin typeface="+mn-lt"/>
                <a:ea typeface="+mn-ea"/>
                <a:cs typeface="+mn-cs"/>
              </a:defRPr>
            </a:lvl5pPr>
            <a:lvl6pPr marL="2513594" indent="-228508"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12" indent="-228508"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28" indent="-228508"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646" indent="-228508"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1400"/>
              <a:t>Portefeuille TN 2024</a:t>
            </a:r>
          </a:p>
        </p:txBody>
      </p:sp>
      <p:sp>
        <p:nvSpPr>
          <p:cNvPr id="17" name="Espace réservé du texte 2">
            <a:extLst>
              <a:ext uri="{FF2B5EF4-FFF2-40B4-BE49-F238E27FC236}">
                <a16:creationId xmlns:a16="http://schemas.microsoft.com/office/drawing/2014/main" id="{DE385B2F-A726-E511-428E-8FAD2E201922}"/>
              </a:ext>
            </a:extLst>
          </p:cNvPr>
          <p:cNvSpPr txBox="1">
            <a:spLocks/>
          </p:cNvSpPr>
          <p:nvPr>
            <p:custDataLst>
              <p:tags r:id="rId45"/>
            </p:custDataLst>
          </p:nvPr>
        </p:nvSpPr>
        <p:spPr>
          <a:xfrm>
            <a:off x="10324915" y="2245436"/>
            <a:ext cx="1509101" cy="503658"/>
          </a:xfrm>
          <a:prstGeom prst="rect">
            <a:avLst/>
          </a:prstGeom>
        </p:spPr>
        <p:txBody>
          <a:bodyPr vert="horz" lIns="0" tIns="0" rIns="0" bIns="0" rtlCol="0">
            <a:noAutofit/>
          </a:bodyPr>
          <a:lstStyle>
            <a:lvl1pPr marL="0" indent="0" algn="l" defTabSz="914217" rtl="0" eaLnBrk="1" latinLnBrk="0" hangingPunct="1">
              <a:lnSpc>
                <a:spcPct val="100000"/>
              </a:lnSpc>
              <a:spcBef>
                <a:spcPts val="1800"/>
              </a:spcBef>
              <a:buFont typeface="Arial" panose="020B0604020202020204" pitchFamily="34" charset="0"/>
              <a:buNone/>
              <a:defRPr sz="2000" b="1" kern="1200">
                <a:solidFill>
                  <a:schemeClr val="accent2"/>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600" kern="1200">
                <a:solidFill>
                  <a:schemeClr val="tx2"/>
                </a:solidFill>
                <a:latin typeface="+mn-lt"/>
                <a:ea typeface="+mn-ea"/>
                <a:cs typeface="+mn-cs"/>
              </a:defRPr>
            </a:lvl2pPr>
            <a:lvl3pPr marL="228554" indent="-228554" algn="l" defTabSz="914217" rtl="0" eaLnBrk="1" latinLnBrk="0" hangingPunct="1">
              <a:lnSpc>
                <a:spcPct val="100000"/>
              </a:lnSpc>
              <a:spcBef>
                <a:spcPts val="1000"/>
              </a:spcBef>
              <a:buFont typeface="Arial" panose="020B0604020202020204" pitchFamily="34" charset="0"/>
              <a:buChar char="•"/>
              <a:defRPr sz="1600" kern="1200">
                <a:solidFill>
                  <a:schemeClr val="tx2"/>
                </a:solidFill>
                <a:latin typeface="+mn-lt"/>
                <a:ea typeface="+mn-ea"/>
                <a:cs typeface="+mn-cs"/>
              </a:defRPr>
            </a:lvl3pPr>
            <a:lvl4pPr marL="444411" indent="-177764" algn="l" defTabSz="914217"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0" indent="0" algn="l" defTabSz="914217" rtl="0" eaLnBrk="1" latinLnBrk="0" hangingPunct="1">
              <a:lnSpc>
                <a:spcPct val="100000"/>
              </a:lnSpc>
              <a:spcBef>
                <a:spcPts val="1200"/>
              </a:spcBef>
              <a:buFont typeface="Arial" panose="020B0604020202020204" pitchFamily="34" charset="0"/>
              <a:buNone/>
              <a:defRPr sz="1200" i="1" kern="1200">
                <a:solidFill>
                  <a:schemeClr val="tx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CA" sz="1000" b="0" i="1">
                <a:solidFill>
                  <a:schemeClr val="tx1"/>
                </a:solidFill>
                <a:latin typeface="Segoe UI" panose="020B0502040204020203" pitchFamily="34" charset="0"/>
                <a:cs typeface="Segoe UI" panose="020B0502040204020203" pitchFamily="34" charset="0"/>
              </a:rPr>
              <a:t>Chaque capacité N1 est ensuite découpée en portfolios de produits.</a:t>
            </a:r>
          </a:p>
          <a:p>
            <a:pPr algn="ctr"/>
            <a:endParaRPr lang="fr-CA" sz="1000" b="0" i="1" u="sng">
              <a:solidFill>
                <a:schemeClr val="tx1"/>
              </a:solidFill>
              <a:latin typeface="Segoe UI" panose="020B0502040204020203" pitchFamily="34" charset="0"/>
              <a:cs typeface="Segoe UI" panose="020B0502040204020203" pitchFamily="34" charset="0"/>
            </a:endParaRPr>
          </a:p>
          <a:p>
            <a:pPr algn="ctr"/>
            <a:endParaRPr lang="fr-CA" sz="1000" b="0" i="1" u="sng">
              <a:solidFill>
                <a:schemeClr val="tx1"/>
              </a:solidFill>
              <a:latin typeface="Segoe UI" panose="020B0502040204020203" pitchFamily="34" charset="0"/>
              <a:cs typeface="Segoe UI" panose="020B0502040204020203" pitchFamily="34" charset="0"/>
            </a:endParaRPr>
          </a:p>
        </p:txBody>
      </p:sp>
      <p:sp>
        <p:nvSpPr>
          <p:cNvPr id="24" name="Organigramme : Multidocument 23">
            <a:extLst>
              <a:ext uri="{FF2B5EF4-FFF2-40B4-BE49-F238E27FC236}">
                <a16:creationId xmlns:a16="http://schemas.microsoft.com/office/drawing/2014/main" id="{7761A3EC-799F-519F-6EC4-E3B8DAE3A938}"/>
              </a:ext>
            </a:extLst>
          </p:cNvPr>
          <p:cNvSpPr/>
          <p:nvPr/>
        </p:nvSpPr>
        <p:spPr>
          <a:xfrm>
            <a:off x="10587698" y="2756505"/>
            <a:ext cx="1055879" cy="450793"/>
          </a:xfrm>
          <a:prstGeom prst="flowChartMultidocument">
            <a:avLst/>
          </a:prstGeom>
          <a:solidFill>
            <a:srgbClr val="FFFFFF">
              <a:lumMod val="95000"/>
            </a:srgbClr>
          </a:solidFill>
          <a:ln w="12700" cap="flat" cmpd="sng" algn="ctr">
            <a:solidFill>
              <a:srgbClr val="0F096C"/>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700" b="0" i="0" u="none" strike="noStrike" kern="0" cap="none" spc="0" normalizeH="0" baseline="0" noProof="0">
                <a:ln>
                  <a:noFill/>
                </a:ln>
                <a:solidFill>
                  <a:srgbClr val="0F096C"/>
                </a:solidFill>
                <a:effectLst/>
                <a:uLnTx/>
                <a:uFillTx/>
                <a:latin typeface="Arial"/>
                <a:ea typeface="+mn-ea"/>
                <a:cs typeface="+mn-cs"/>
              </a:rPr>
              <a:t>Portfolio Produit</a:t>
            </a:r>
          </a:p>
        </p:txBody>
      </p:sp>
      <p:cxnSp>
        <p:nvCxnSpPr>
          <p:cNvPr id="32" name="Connecteur droit 31">
            <a:extLst>
              <a:ext uri="{FF2B5EF4-FFF2-40B4-BE49-F238E27FC236}">
                <a16:creationId xmlns:a16="http://schemas.microsoft.com/office/drawing/2014/main" id="{3821CCE3-32EC-35E5-7174-877C0FF13066}"/>
              </a:ext>
            </a:extLst>
          </p:cNvPr>
          <p:cNvCxnSpPr>
            <a:cxnSpLocks/>
            <a:stCxn id="27" idx="3"/>
          </p:cNvCxnSpPr>
          <p:nvPr/>
        </p:nvCxnSpPr>
        <p:spPr>
          <a:xfrm flipV="1">
            <a:off x="10062353" y="2098558"/>
            <a:ext cx="526399" cy="204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82E001D9-D7B9-8577-91BD-8817CAFE08F5}"/>
              </a:ext>
            </a:extLst>
          </p:cNvPr>
          <p:cNvCxnSpPr>
            <a:cxnSpLocks/>
          </p:cNvCxnSpPr>
          <p:nvPr/>
        </p:nvCxnSpPr>
        <p:spPr>
          <a:xfrm>
            <a:off x="10059504" y="2930005"/>
            <a:ext cx="446952" cy="2648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00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36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FD678-2D73-E758-5FA9-9DF4B343BE61}"/>
              </a:ext>
            </a:extLst>
          </p:cNvPr>
          <p:cNvSpPr>
            <a:spLocks noGrp="1"/>
          </p:cNvSpPr>
          <p:nvPr>
            <p:ph type="title"/>
          </p:nvPr>
        </p:nvSpPr>
        <p:spPr>
          <a:xfrm>
            <a:off x="431800" y="382077"/>
            <a:ext cx="11328400" cy="498483"/>
          </a:xfrm>
        </p:spPr>
        <p:txBody>
          <a:bodyPr/>
          <a:lstStyle/>
          <a:p>
            <a:r>
              <a:rPr lang="fr-CA" sz="2400"/>
              <a:t>Chaîne de valeur – Structure uniforme pour nos outils </a:t>
            </a:r>
          </a:p>
        </p:txBody>
      </p:sp>
      <p:sp>
        <p:nvSpPr>
          <p:cNvPr id="4" name="Espace réservé du texte 3">
            <a:extLst>
              <a:ext uri="{FF2B5EF4-FFF2-40B4-BE49-F238E27FC236}">
                <a16:creationId xmlns:a16="http://schemas.microsoft.com/office/drawing/2014/main" id="{3F4CCB42-A9AF-CE34-5887-3171BFA085B0}"/>
              </a:ext>
            </a:extLst>
          </p:cNvPr>
          <p:cNvSpPr>
            <a:spLocks noGrp="1"/>
          </p:cNvSpPr>
          <p:nvPr>
            <p:ph type="body" sz="quarter" idx="11"/>
          </p:nvPr>
        </p:nvSpPr>
        <p:spPr>
          <a:xfrm>
            <a:off x="431801" y="179546"/>
            <a:ext cx="11326813" cy="184666"/>
          </a:xfrm>
        </p:spPr>
        <p:txBody>
          <a:bodyPr/>
          <a:lstStyle/>
          <a:p>
            <a:r>
              <a:rPr lang="fr-CA" sz="1200"/>
              <a:t>CONTEXTE</a:t>
            </a:r>
          </a:p>
        </p:txBody>
      </p:sp>
      <p:sp>
        <p:nvSpPr>
          <p:cNvPr id="5" name="Rectangle 4">
            <a:extLst>
              <a:ext uri="{FF2B5EF4-FFF2-40B4-BE49-F238E27FC236}">
                <a16:creationId xmlns:a16="http://schemas.microsoft.com/office/drawing/2014/main" id="{80B83268-FE97-FDB9-2540-058353605168}"/>
              </a:ext>
            </a:extLst>
          </p:cNvPr>
          <p:cNvSpPr/>
          <p:nvPr>
            <p:custDataLst>
              <p:tags r:id="rId1"/>
            </p:custDataLst>
          </p:nvPr>
        </p:nvSpPr>
        <p:spPr>
          <a:xfrm>
            <a:off x="3142695" y="972160"/>
            <a:ext cx="6711519" cy="5442012"/>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6" name="Groupe 5">
            <a:extLst>
              <a:ext uri="{FF2B5EF4-FFF2-40B4-BE49-F238E27FC236}">
                <a16:creationId xmlns:a16="http://schemas.microsoft.com/office/drawing/2014/main" id="{5613A793-D401-082C-C6FA-97E5E7807A9B}"/>
              </a:ext>
            </a:extLst>
          </p:cNvPr>
          <p:cNvGrpSpPr/>
          <p:nvPr>
            <p:custDataLst>
              <p:tags r:id="rId2"/>
            </p:custDataLst>
          </p:nvPr>
        </p:nvGrpSpPr>
        <p:grpSpPr>
          <a:xfrm>
            <a:off x="3325951" y="1115431"/>
            <a:ext cx="6375050" cy="5135945"/>
            <a:chOff x="3281811" y="1061641"/>
            <a:chExt cx="4759684" cy="3834554"/>
          </a:xfrm>
        </p:grpSpPr>
        <p:sp>
          <p:nvSpPr>
            <p:cNvPr id="7" name="Rectangle : coins arrondis 6">
              <a:extLst>
                <a:ext uri="{FF2B5EF4-FFF2-40B4-BE49-F238E27FC236}">
                  <a16:creationId xmlns:a16="http://schemas.microsoft.com/office/drawing/2014/main" id="{8C7ED897-696C-3259-3B6B-E7C53547979A}"/>
                </a:ext>
              </a:extLst>
            </p:cNvPr>
            <p:cNvSpPr/>
            <p:nvPr>
              <p:custDataLst>
                <p:tags r:id="rId9"/>
              </p:custDataLst>
            </p:nvPr>
          </p:nvSpPr>
          <p:spPr>
            <a:xfrm>
              <a:off x="3281812" y="1755366"/>
              <a:ext cx="1146447" cy="691988"/>
            </a:xfrm>
            <a:prstGeom prst="roundRect">
              <a:avLst>
                <a:gd name="adj" fmla="val 3488"/>
              </a:avLst>
            </a:prstGeom>
            <a:solidFill>
              <a:schemeClr val="bg1">
                <a:lumMod val="9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Stratégie TIC</a:t>
              </a:r>
            </a:p>
          </p:txBody>
        </p:sp>
        <p:sp>
          <p:nvSpPr>
            <p:cNvPr id="8" name="Rectangle : coins arrondis 7">
              <a:extLst>
                <a:ext uri="{FF2B5EF4-FFF2-40B4-BE49-F238E27FC236}">
                  <a16:creationId xmlns:a16="http://schemas.microsoft.com/office/drawing/2014/main" id="{96413AA2-A8B8-6B55-4BF8-92E29967415F}"/>
                </a:ext>
              </a:extLst>
            </p:cNvPr>
            <p:cNvSpPr/>
            <p:nvPr>
              <p:custDataLst>
                <p:tags r:id="rId10"/>
              </p:custDataLst>
            </p:nvPr>
          </p:nvSpPr>
          <p:spPr>
            <a:xfrm>
              <a:off x="3281812" y="2512766"/>
              <a:ext cx="1146447" cy="1044195"/>
            </a:xfrm>
            <a:prstGeom prst="roundRect">
              <a:avLst>
                <a:gd name="adj" fmla="val 3488"/>
              </a:avLst>
            </a:prstGeom>
            <a:solidFill>
              <a:schemeClr val="bg1">
                <a:lumMod val="9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Gouvernance</a:t>
              </a:r>
              <a:b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b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TIC</a:t>
              </a:r>
            </a:p>
          </p:txBody>
        </p:sp>
        <p:sp>
          <p:nvSpPr>
            <p:cNvPr id="9" name="Rectangle : coins arrondis 8">
              <a:extLst>
                <a:ext uri="{FF2B5EF4-FFF2-40B4-BE49-F238E27FC236}">
                  <a16:creationId xmlns:a16="http://schemas.microsoft.com/office/drawing/2014/main" id="{C8BDC3F5-2B6E-1393-EF33-3449B90C0059}"/>
                </a:ext>
              </a:extLst>
            </p:cNvPr>
            <p:cNvSpPr/>
            <p:nvPr>
              <p:custDataLst>
                <p:tags r:id="rId11"/>
              </p:custDataLst>
            </p:nvPr>
          </p:nvSpPr>
          <p:spPr>
            <a:xfrm>
              <a:off x="3281811" y="3622373"/>
              <a:ext cx="1146447" cy="1273821"/>
            </a:xfrm>
            <a:prstGeom prst="roundRect">
              <a:avLst>
                <a:gd name="adj" fmla="val 3488"/>
              </a:avLst>
            </a:prstGeom>
            <a:solidFill>
              <a:schemeClr val="bg1">
                <a:lumMod val="9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Portefeuille</a:t>
              </a:r>
              <a:b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b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TIC</a:t>
              </a:r>
            </a:p>
          </p:txBody>
        </p:sp>
        <p:sp>
          <p:nvSpPr>
            <p:cNvPr id="10" name="Rectangle : coins arrondis 9">
              <a:extLst>
                <a:ext uri="{FF2B5EF4-FFF2-40B4-BE49-F238E27FC236}">
                  <a16:creationId xmlns:a16="http://schemas.microsoft.com/office/drawing/2014/main" id="{CF69BE21-F373-9987-8F9D-5E6C82742E03}"/>
                </a:ext>
              </a:extLst>
            </p:cNvPr>
            <p:cNvSpPr/>
            <p:nvPr>
              <p:custDataLst>
                <p:tags r:id="rId12"/>
              </p:custDataLst>
            </p:nvPr>
          </p:nvSpPr>
          <p:spPr>
            <a:xfrm>
              <a:off x="4495208" y="1755366"/>
              <a:ext cx="1109143" cy="3140829"/>
            </a:xfrm>
            <a:prstGeom prst="roundRect">
              <a:avLst>
                <a:gd name="adj" fmla="val 3488"/>
              </a:avLst>
            </a:prstGeom>
            <a:solidFill>
              <a:schemeClr val="bg1">
                <a:lumMod val="9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Développement TIC</a:t>
              </a:r>
            </a:p>
          </p:txBody>
        </p:sp>
        <p:sp>
          <p:nvSpPr>
            <p:cNvPr id="11" name="Rectangle : coins arrondis 10">
              <a:extLst>
                <a:ext uri="{FF2B5EF4-FFF2-40B4-BE49-F238E27FC236}">
                  <a16:creationId xmlns:a16="http://schemas.microsoft.com/office/drawing/2014/main" id="{127835DB-A8B8-CFFD-B2CB-A5B2F1DBBF91}"/>
                </a:ext>
              </a:extLst>
            </p:cNvPr>
            <p:cNvSpPr/>
            <p:nvPr>
              <p:custDataLst>
                <p:tags r:id="rId13"/>
              </p:custDataLst>
            </p:nvPr>
          </p:nvSpPr>
          <p:spPr>
            <a:xfrm>
              <a:off x="5709498" y="1754116"/>
              <a:ext cx="1109143" cy="3140829"/>
            </a:xfrm>
            <a:prstGeom prst="roundRect">
              <a:avLst>
                <a:gd name="adj" fmla="val 3488"/>
              </a:avLst>
            </a:prstGeom>
            <a:solidFill>
              <a:schemeClr val="bg1">
                <a:lumMod val="9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Livraison TIC</a:t>
              </a:r>
            </a:p>
          </p:txBody>
        </p:sp>
        <p:sp>
          <p:nvSpPr>
            <p:cNvPr id="12" name="Rectangle : coins arrondis 11">
              <a:extLst>
                <a:ext uri="{FF2B5EF4-FFF2-40B4-BE49-F238E27FC236}">
                  <a16:creationId xmlns:a16="http://schemas.microsoft.com/office/drawing/2014/main" id="{B0827EAF-5750-ECEF-CB27-2DF28A52F67A}"/>
                </a:ext>
              </a:extLst>
            </p:cNvPr>
            <p:cNvSpPr/>
            <p:nvPr>
              <p:custDataLst>
                <p:tags r:id="rId14"/>
              </p:custDataLst>
            </p:nvPr>
          </p:nvSpPr>
          <p:spPr>
            <a:xfrm>
              <a:off x="6913201" y="2287726"/>
              <a:ext cx="1109143" cy="838089"/>
            </a:xfrm>
            <a:prstGeom prst="roundRect">
              <a:avLst>
                <a:gd name="adj" fmla="val 3488"/>
              </a:avLst>
            </a:prstGeom>
            <a:solidFill>
              <a:schemeClr val="bg1">
                <a:lumMod val="9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Assistance aux utilisateurs TIC</a:t>
              </a:r>
            </a:p>
          </p:txBody>
        </p:sp>
        <p:sp>
          <p:nvSpPr>
            <p:cNvPr id="13" name="Rectangle : coins arrondis 12">
              <a:extLst>
                <a:ext uri="{FF2B5EF4-FFF2-40B4-BE49-F238E27FC236}">
                  <a16:creationId xmlns:a16="http://schemas.microsoft.com/office/drawing/2014/main" id="{288E5FA9-A0AC-8F9D-661A-CBAE45263150}"/>
                </a:ext>
              </a:extLst>
            </p:cNvPr>
            <p:cNvSpPr/>
            <p:nvPr>
              <p:custDataLst>
                <p:tags r:id="rId15"/>
              </p:custDataLst>
            </p:nvPr>
          </p:nvSpPr>
          <p:spPr>
            <a:xfrm>
              <a:off x="6923788" y="3172293"/>
              <a:ext cx="1109143" cy="838088"/>
            </a:xfrm>
            <a:prstGeom prst="roundRect">
              <a:avLst>
                <a:gd name="adj" fmla="val 3488"/>
              </a:avLst>
            </a:prstGeom>
            <a:solidFill>
              <a:schemeClr val="bg1">
                <a:lumMod val="9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Cybersécurité</a:t>
              </a:r>
            </a:p>
          </p:txBody>
        </p:sp>
        <p:sp>
          <p:nvSpPr>
            <p:cNvPr id="14" name="Rectangle : coins arrondis 13">
              <a:extLst>
                <a:ext uri="{FF2B5EF4-FFF2-40B4-BE49-F238E27FC236}">
                  <a16:creationId xmlns:a16="http://schemas.microsoft.com/office/drawing/2014/main" id="{FDC8F60E-3207-5032-65E9-ABCEACC36163}"/>
                </a:ext>
              </a:extLst>
            </p:cNvPr>
            <p:cNvSpPr/>
            <p:nvPr>
              <p:custDataLst>
                <p:tags r:id="rId16"/>
              </p:custDataLst>
            </p:nvPr>
          </p:nvSpPr>
          <p:spPr>
            <a:xfrm>
              <a:off x="6913202" y="1753317"/>
              <a:ext cx="1109143" cy="487931"/>
            </a:xfrm>
            <a:prstGeom prst="roundRect">
              <a:avLst>
                <a:gd name="adj" fmla="val 3488"/>
              </a:avLst>
            </a:prstGeom>
            <a:solidFill>
              <a:schemeClr val="bg1">
                <a:lumMod val="9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Opérations des TIC</a:t>
              </a:r>
            </a:p>
          </p:txBody>
        </p:sp>
        <p:sp>
          <p:nvSpPr>
            <p:cNvPr id="15" name="Rectangle : coins arrondis 14">
              <a:extLst>
                <a:ext uri="{FF2B5EF4-FFF2-40B4-BE49-F238E27FC236}">
                  <a16:creationId xmlns:a16="http://schemas.microsoft.com/office/drawing/2014/main" id="{E3CE0010-BD6A-8B2D-68DE-19A177A42A4A}"/>
                </a:ext>
              </a:extLst>
            </p:cNvPr>
            <p:cNvSpPr/>
            <p:nvPr>
              <p:custDataLst>
                <p:tags r:id="rId17"/>
              </p:custDataLst>
            </p:nvPr>
          </p:nvSpPr>
          <p:spPr>
            <a:xfrm>
              <a:off x="6932352" y="4056858"/>
              <a:ext cx="1109143" cy="838088"/>
            </a:xfrm>
            <a:prstGeom prst="roundRect">
              <a:avLst>
                <a:gd name="adj" fmla="val 3488"/>
              </a:avLst>
            </a:prstGeom>
            <a:solidFill>
              <a:schemeClr val="bg1">
                <a:lumMod val="95000"/>
              </a:schemeClr>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Opérateur Télécom</a:t>
              </a:r>
            </a:p>
          </p:txBody>
        </p:sp>
        <p:sp>
          <p:nvSpPr>
            <p:cNvPr id="16" name="Rectangle : coins arrondis 15">
              <a:extLst>
                <a:ext uri="{FF2B5EF4-FFF2-40B4-BE49-F238E27FC236}">
                  <a16:creationId xmlns:a16="http://schemas.microsoft.com/office/drawing/2014/main" id="{8EA70529-A3B0-7408-0837-90DD79144130}"/>
                </a:ext>
              </a:extLst>
            </p:cNvPr>
            <p:cNvSpPr/>
            <p:nvPr>
              <p:custDataLst>
                <p:tags r:id="rId18"/>
              </p:custDataLst>
            </p:nvPr>
          </p:nvSpPr>
          <p:spPr>
            <a:xfrm>
              <a:off x="3281812" y="1061641"/>
              <a:ext cx="1146446" cy="246436"/>
            </a:xfrm>
            <a:prstGeom prst="roundRect">
              <a:avLst>
                <a:gd name="adj" fmla="val 861"/>
              </a:avLst>
            </a:prstGeom>
            <a:solidFill>
              <a:schemeClr val="tx1">
                <a:lumMod val="65000"/>
                <a:lumOff val="3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Planifier</a:t>
              </a:r>
            </a:p>
          </p:txBody>
        </p:sp>
        <p:sp>
          <p:nvSpPr>
            <p:cNvPr id="17" name="Rectangle : coins arrondis 16">
              <a:extLst>
                <a:ext uri="{FF2B5EF4-FFF2-40B4-BE49-F238E27FC236}">
                  <a16:creationId xmlns:a16="http://schemas.microsoft.com/office/drawing/2014/main" id="{37F5AA53-658C-6746-0E20-358171946C95}"/>
                </a:ext>
              </a:extLst>
            </p:cNvPr>
            <p:cNvSpPr/>
            <p:nvPr>
              <p:custDataLst>
                <p:tags r:id="rId19"/>
              </p:custDataLst>
            </p:nvPr>
          </p:nvSpPr>
          <p:spPr>
            <a:xfrm>
              <a:off x="4495207" y="1061641"/>
              <a:ext cx="1109143" cy="246436"/>
            </a:xfrm>
            <a:prstGeom prst="roundRect">
              <a:avLst>
                <a:gd name="adj" fmla="val 861"/>
              </a:avLst>
            </a:prstGeom>
            <a:solidFill>
              <a:schemeClr val="tx1">
                <a:lumMod val="65000"/>
                <a:lumOff val="3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Développer</a:t>
              </a:r>
            </a:p>
          </p:txBody>
        </p:sp>
        <p:sp>
          <p:nvSpPr>
            <p:cNvPr id="18" name="Rectangle : coins arrondis 17">
              <a:extLst>
                <a:ext uri="{FF2B5EF4-FFF2-40B4-BE49-F238E27FC236}">
                  <a16:creationId xmlns:a16="http://schemas.microsoft.com/office/drawing/2014/main" id="{6EE9B8BF-76D6-87D5-F5E6-4690D9333534}"/>
                </a:ext>
              </a:extLst>
            </p:cNvPr>
            <p:cNvSpPr/>
            <p:nvPr>
              <p:custDataLst>
                <p:tags r:id="rId20"/>
              </p:custDataLst>
            </p:nvPr>
          </p:nvSpPr>
          <p:spPr>
            <a:xfrm>
              <a:off x="5709498" y="1061641"/>
              <a:ext cx="1109143" cy="246436"/>
            </a:xfrm>
            <a:prstGeom prst="roundRect">
              <a:avLst>
                <a:gd name="adj" fmla="val 861"/>
              </a:avLst>
            </a:prstGeom>
            <a:solidFill>
              <a:schemeClr val="tx1">
                <a:lumMod val="65000"/>
                <a:lumOff val="3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Livrer</a:t>
              </a:r>
            </a:p>
          </p:txBody>
        </p:sp>
        <p:sp>
          <p:nvSpPr>
            <p:cNvPr id="19" name="Rectangle : coins arrondis 18">
              <a:extLst>
                <a:ext uri="{FF2B5EF4-FFF2-40B4-BE49-F238E27FC236}">
                  <a16:creationId xmlns:a16="http://schemas.microsoft.com/office/drawing/2014/main" id="{B71C4612-132F-658C-3EB4-693CF2ED1B46}"/>
                </a:ext>
              </a:extLst>
            </p:cNvPr>
            <p:cNvSpPr/>
            <p:nvPr>
              <p:custDataLst>
                <p:tags r:id="rId21"/>
              </p:custDataLst>
            </p:nvPr>
          </p:nvSpPr>
          <p:spPr>
            <a:xfrm>
              <a:off x="6913201" y="1061641"/>
              <a:ext cx="1109143" cy="246436"/>
            </a:xfrm>
            <a:prstGeom prst="roundRect">
              <a:avLst>
                <a:gd name="adj" fmla="val 861"/>
              </a:avLst>
            </a:prstGeom>
            <a:solidFill>
              <a:schemeClr val="tx1">
                <a:lumMod val="65000"/>
                <a:lumOff val="3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4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Opérer</a:t>
              </a:r>
            </a:p>
          </p:txBody>
        </p:sp>
      </p:grpSp>
      <p:sp>
        <p:nvSpPr>
          <p:cNvPr id="20" name="Rectangle : coins arrondis 19">
            <a:extLst>
              <a:ext uri="{FF2B5EF4-FFF2-40B4-BE49-F238E27FC236}">
                <a16:creationId xmlns:a16="http://schemas.microsoft.com/office/drawing/2014/main" id="{7A5FB2AD-1C42-5DB7-1D20-07BAFEACC682}"/>
              </a:ext>
            </a:extLst>
          </p:cNvPr>
          <p:cNvSpPr/>
          <p:nvPr>
            <p:custDataLst>
              <p:tags r:id="rId3"/>
            </p:custDataLst>
          </p:nvPr>
        </p:nvSpPr>
        <p:spPr>
          <a:xfrm>
            <a:off x="1523772" y="1150942"/>
            <a:ext cx="1236497" cy="326654"/>
          </a:xfrm>
          <a:prstGeom prst="roundRect">
            <a:avLst>
              <a:gd name="adj" fmla="val 861"/>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Chaîne de valeur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Du GTN</a:t>
            </a:r>
          </a:p>
        </p:txBody>
      </p:sp>
      <p:sp>
        <p:nvSpPr>
          <p:cNvPr id="21" name="Rectangle : coins arrondis 20">
            <a:extLst>
              <a:ext uri="{FF2B5EF4-FFF2-40B4-BE49-F238E27FC236}">
                <a16:creationId xmlns:a16="http://schemas.microsoft.com/office/drawing/2014/main" id="{BB48BB89-72AE-E2E5-493D-2EA2863136FD}"/>
              </a:ext>
            </a:extLst>
          </p:cNvPr>
          <p:cNvSpPr/>
          <p:nvPr>
            <p:custDataLst>
              <p:tags r:id="rId4"/>
            </p:custDataLst>
          </p:nvPr>
        </p:nvSpPr>
        <p:spPr>
          <a:xfrm>
            <a:off x="1442595" y="1693545"/>
            <a:ext cx="1243498" cy="4582790"/>
          </a:xfrm>
          <a:prstGeom prst="roundRect">
            <a:avLst>
              <a:gd name="adj" fmla="val 3488"/>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Capacités d’affaires du GTN</a:t>
            </a:r>
          </a:p>
        </p:txBody>
      </p:sp>
      <p:grpSp>
        <p:nvGrpSpPr>
          <p:cNvPr id="22" name="Groupe 21">
            <a:extLst>
              <a:ext uri="{FF2B5EF4-FFF2-40B4-BE49-F238E27FC236}">
                <a16:creationId xmlns:a16="http://schemas.microsoft.com/office/drawing/2014/main" id="{8A913691-F06D-F1C4-1E22-9E8721BD224E}"/>
              </a:ext>
            </a:extLst>
          </p:cNvPr>
          <p:cNvGrpSpPr/>
          <p:nvPr>
            <p:custDataLst>
              <p:tags r:id="rId5"/>
            </p:custDataLst>
          </p:nvPr>
        </p:nvGrpSpPr>
        <p:grpSpPr>
          <a:xfrm>
            <a:off x="2659400" y="1099185"/>
            <a:ext cx="196735" cy="404964"/>
            <a:chOff x="4561618" y="740226"/>
            <a:chExt cx="474839" cy="740228"/>
          </a:xfrm>
          <a:solidFill>
            <a:schemeClr val="tx1">
              <a:lumMod val="65000"/>
              <a:lumOff val="35000"/>
            </a:schemeClr>
          </a:solidFill>
        </p:grpSpPr>
        <p:sp>
          <p:nvSpPr>
            <p:cNvPr id="23" name="Triangle isocèle 22">
              <a:extLst>
                <a:ext uri="{FF2B5EF4-FFF2-40B4-BE49-F238E27FC236}">
                  <a16:creationId xmlns:a16="http://schemas.microsoft.com/office/drawing/2014/main" id="{BD44183E-3786-6A16-9CA2-DC52E46F04CD}"/>
                </a:ext>
              </a:extLst>
            </p:cNvPr>
            <p:cNvSpPr/>
            <p:nvPr/>
          </p:nvSpPr>
          <p:spPr>
            <a:xfrm rot="5400000">
              <a:off x="4434115" y="878111"/>
              <a:ext cx="740228" cy="464457"/>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a:noFill/>
                </a:ln>
                <a:solidFill>
                  <a:prstClr val="white"/>
                </a:solidFill>
                <a:effectLst/>
                <a:uLnTx/>
                <a:uFillTx/>
                <a:latin typeface="Calibri"/>
                <a:ea typeface="+mn-ea"/>
                <a:cs typeface="+mn-cs"/>
              </a:endParaRPr>
            </a:p>
          </p:txBody>
        </p:sp>
        <p:sp>
          <p:nvSpPr>
            <p:cNvPr id="24" name="Triangle isocèle 23">
              <a:extLst>
                <a:ext uri="{FF2B5EF4-FFF2-40B4-BE49-F238E27FC236}">
                  <a16:creationId xmlns:a16="http://schemas.microsoft.com/office/drawing/2014/main" id="{399636AA-5877-80D0-F645-FDCAA4A70097}"/>
                </a:ext>
              </a:extLst>
            </p:cNvPr>
            <p:cNvSpPr/>
            <p:nvPr/>
          </p:nvSpPr>
          <p:spPr>
            <a:xfrm rot="5400000">
              <a:off x="4468047" y="952636"/>
              <a:ext cx="502326" cy="315184"/>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5" name="Groupe 24">
            <a:extLst>
              <a:ext uri="{FF2B5EF4-FFF2-40B4-BE49-F238E27FC236}">
                <a16:creationId xmlns:a16="http://schemas.microsoft.com/office/drawing/2014/main" id="{79F7317A-8742-D88B-F170-C819A97717C5}"/>
              </a:ext>
            </a:extLst>
          </p:cNvPr>
          <p:cNvGrpSpPr/>
          <p:nvPr>
            <p:custDataLst>
              <p:tags r:id="rId6"/>
            </p:custDataLst>
          </p:nvPr>
        </p:nvGrpSpPr>
        <p:grpSpPr>
          <a:xfrm>
            <a:off x="2661915" y="3762438"/>
            <a:ext cx="196735" cy="404964"/>
            <a:chOff x="4561618" y="740226"/>
            <a:chExt cx="474839" cy="740228"/>
          </a:xfrm>
          <a:solidFill>
            <a:schemeClr val="bg1">
              <a:lumMod val="85000"/>
            </a:schemeClr>
          </a:solidFill>
        </p:grpSpPr>
        <p:sp>
          <p:nvSpPr>
            <p:cNvPr id="26" name="Triangle isocèle 25">
              <a:extLst>
                <a:ext uri="{FF2B5EF4-FFF2-40B4-BE49-F238E27FC236}">
                  <a16:creationId xmlns:a16="http://schemas.microsoft.com/office/drawing/2014/main" id="{D80D9066-BCE5-F206-C2C2-6A1400A3C8EB}"/>
                </a:ext>
              </a:extLst>
            </p:cNvPr>
            <p:cNvSpPr/>
            <p:nvPr/>
          </p:nvSpPr>
          <p:spPr>
            <a:xfrm rot="5400000">
              <a:off x="4434115" y="878111"/>
              <a:ext cx="740228" cy="464457"/>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a:noFill/>
                </a:ln>
                <a:solidFill>
                  <a:prstClr val="white"/>
                </a:solidFill>
                <a:effectLst/>
                <a:uLnTx/>
                <a:uFillTx/>
                <a:latin typeface="Calibri"/>
                <a:ea typeface="+mn-ea"/>
                <a:cs typeface="+mn-cs"/>
              </a:endParaRPr>
            </a:p>
          </p:txBody>
        </p:sp>
        <p:sp>
          <p:nvSpPr>
            <p:cNvPr id="27" name="Triangle isocèle 26">
              <a:extLst>
                <a:ext uri="{FF2B5EF4-FFF2-40B4-BE49-F238E27FC236}">
                  <a16:creationId xmlns:a16="http://schemas.microsoft.com/office/drawing/2014/main" id="{947DC2A8-7433-40FC-0B3D-61AD763EC06B}"/>
                </a:ext>
              </a:extLst>
            </p:cNvPr>
            <p:cNvSpPr/>
            <p:nvPr/>
          </p:nvSpPr>
          <p:spPr>
            <a:xfrm rot="5400000">
              <a:off x="4468047" y="952636"/>
              <a:ext cx="502326" cy="315184"/>
            </a:xfrm>
            <a:prstGeom prst="triangle">
              <a:avLst/>
            </a:prstGeom>
            <a:grpFill/>
            <a:ln w="12700" cap="flat" cmpd="sng" algn="ctr">
              <a:solidFill>
                <a:sysClr val="window" lastClr="FFFFFF"/>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28" name="Connecteur droit 27">
            <a:extLst>
              <a:ext uri="{FF2B5EF4-FFF2-40B4-BE49-F238E27FC236}">
                <a16:creationId xmlns:a16="http://schemas.microsoft.com/office/drawing/2014/main" id="{36B725C2-FFD7-4FFB-550D-ECAAB4BDBADC}"/>
              </a:ext>
            </a:extLst>
          </p:cNvPr>
          <p:cNvCxnSpPr>
            <a:cxnSpLocks/>
          </p:cNvCxnSpPr>
          <p:nvPr>
            <p:custDataLst>
              <p:tags r:id="rId7"/>
            </p:custDataLst>
          </p:nvPr>
        </p:nvCxnSpPr>
        <p:spPr>
          <a:xfrm>
            <a:off x="2684775" y="2016833"/>
            <a:ext cx="0" cy="1734038"/>
          </a:xfrm>
          <a:prstGeom prst="line">
            <a:avLst/>
          </a:prstGeom>
          <a:ln>
            <a:solidFill>
              <a:schemeClr val="bg1">
                <a:lumMod val="75000"/>
              </a:schemeClr>
            </a:solidFill>
            <a:headEnd type="oval"/>
          </a:ln>
        </p:spPr>
        <p:style>
          <a:lnRef idx="1">
            <a:schemeClr val="accent5"/>
          </a:lnRef>
          <a:fillRef idx="0">
            <a:schemeClr val="accent5"/>
          </a:fillRef>
          <a:effectRef idx="0">
            <a:schemeClr val="accent5"/>
          </a:effectRef>
          <a:fontRef idx="minor">
            <a:schemeClr val="tx1"/>
          </a:fontRef>
        </p:style>
      </p:cxnSp>
      <p:cxnSp>
        <p:nvCxnSpPr>
          <p:cNvPr id="29" name="Connecteur droit 28">
            <a:extLst>
              <a:ext uri="{FF2B5EF4-FFF2-40B4-BE49-F238E27FC236}">
                <a16:creationId xmlns:a16="http://schemas.microsoft.com/office/drawing/2014/main" id="{1A85A9C7-1278-F969-B341-0477647251C7}"/>
              </a:ext>
            </a:extLst>
          </p:cNvPr>
          <p:cNvCxnSpPr>
            <a:cxnSpLocks/>
          </p:cNvCxnSpPr>
          <p:nvPr>
            <p:custDataLst>
              <p:tags r:id="rId8"/>
            </p:custDataLst>
          </p:nvPr>
        </p:nvCxnSpPr>
        <p:spPr>
          <a:xfrm>
            <a:off x="2684775" y="4176999"/>
            <a:ext cx="0" cy="1997106"/>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pic>
        <p:nvPicPr>
          <p:cNvPr id="30" name="Graphique 29" descr="Outils d'exploitation minière avec un remplissage uni">
            <a:extLst>
              <a:ext uri="{FF2B5EF4-FFF2-40B4-BE49-F238E27FC236}">
                <a16:creationId xmlns:a16="http://schemas.microsoft.com/office/drawing/2014/main" id="{A1D6308E-7176-55DD-18C3-8A631E1D891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13081" y="1654640"/>
            <a:ext cx="359926" cy="324962"/>
          </a:xfrm>
          <a:prstGeom prst="rect">
            <a:avLst/>
          </a:prstGeom>
        </p:spPr>
      </p:pic>
      <p:sp>
        <p:nvSpPr>
          <p:cNvPr id="32" name="ZoneTexte 31">
            <a:extLst>
              <a:ext uri="{FF2B5EF4-FFF2-40B4-BE49-F238E27FC236}">
                <a16:creationId xmlns:a16="http://schemas.microsoft.com/office/drawing/2014/main" id="{7D79DFDD-3CA6-C24C-740A-0EDF25879574}"/>
              </a:ext>
            </a:extLst>
          </p:cNvPr>
          <p:cNvSpPr txBox="1"/>
          <p:nvPr/>
        </p:nvSpPr>
        <p:spPr>
          <a:xfrm>
            <a:off x="4146257" y="1710730"/>
            <a:ext cx="61410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schemeClr val="accent1">
                    <a:lumMod val="50000"/>
                  </a:schemeClr>
                </a:solidFill>
                <a:effectLst/>
                <a:uLnTx/>
                <a:uFillTx/>
                <a:latin typeface="Calibri" panose="020F0502020204030204" pitchFamily="34" charset="0"/>
                <a:ea typeface="+mn-ea"/>
                <a:cs typeface="Calibri" panose="020F0502020204030204" pitchFamily="34" charset="0"/>
              </a:rPr>
              <a:t>Outils</a:t>
            </a:r>
          </a:p>
        </p:txBody>
      </p:sp>
      <p:pic>
        <p:nvPicPr>
          <p:cNvPr id="35" name="Graphique 34" descr="Outils d'exploitation minière avec un remplissage uni">
            <a:extLst>
              <a:ext uri="{FF2B5EF4-FFF2-40B4-BE49-F238E27FC236}">
                <a16:creationId xmlns:a16="http://schemas.microsoft.com/office/drawing/2014/main" id="{6D52A680-00A0-0238-9499-6D6F2881B49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400541" y="1654640"/>
            <a:ext cx="359926" cy="324962"/>
          </a:xfrm>
          <a:prstGeom prst="rect">
            <a:avLst/>
          </a:prstGeom>
        </p:spPr>
      </p:pic>
      <p:sp>
        <p:nvSpPr>
          <p:cNvPr id="36" name="ZoneTexte 35">
            <a:extLst>
              <a:ext uri="{FF2B5EF4-FFF2-40B4-BE49-F238E27FC236}">
                <a16:creationId xmlns:a16="http://schemas.microsoft.com/office/drawing/2014/main" id="{D476BB57-B0B5-082F-0CAA-BCD9C30CEE91}"/>
              </a:ext>
            </a:extLst>
          </p:cNvPr>
          <p:cNvSpPr txBox="1"/>
          <p:nvPr/>
        </p:nvSpPr>
        <p:spPr>
          <a:xfrm>
            <a:off x="5733717" y="1710730"/>
            <a:ext cx="61410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schemeClr val="accent1">
                    <a:lumMod val="50000"/>
                  </a:schemeClr>
                </a:solidFill>
                <a:effectLst/>
                <a:uLnTx/>
                <a:uFillTx/>
                <a:latin typeface="Calibri" panose="020F0502020204030204" pitchFamily="34" charset="0"/>
                <a:ea typeface="+mn-ea"/>
                <a:cs typeface="Calibri" panose="020F0502020204030204" pitchFamily="34" charset="0"/>
              </a:rPr>
              <a:t>Outils</a:t>
            </a:r>
          </a:p>
        </p:txBody>
      </p:sp>
      <p:pic>
        <p:nvPicPr>
          <p:cNvPr id="38" name="Graphique 37" descr="Outils d'exploitation minière avec un remplissage uni">
            <a:extLst>
              <a:ext uri="{FF2B5EF4-FFF2-40B4-BE49-F238E27FC236}">
                <a16:creationId xmlns:a16="http://schemas.microsoft.com/office/drawing/2014/main" id="{31EDE015-5E30-66BC-7396-03E4C4B9154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008104" y="1654640"/>
            <a:ext cx="359926" cy="324962"/>
          </a:xfrm>
          <a:prstGeom prst="rect">
            <a:avLst/>
          </a:prstGeom>
        </p:spPr>
      </p:pic>
      <p:sp>
        <p:nvSpPr>
          <p:cNvPr id="39" name="ZoneTexte 38">
            <a:extLst>
              <a:ext uri="{FF2B5EF4-FFF2-40B4-BE49-F238E27FC236}">
                <a16:creationId xmlns:a16="http://schemas.microsoft.com/office/drawing/2014/main" id="{35EB370F-B963-350E-C06A-2484FB6E1E16}"/>
              </a:ext>
            </a:extLst>
          </p:cNvPr>
          <p:cNvSpPr txBox="1"/>
          <p:nvPr/>
        </p:nvSpPr>
        <p:spPr>
          <a:xfrm>
            <a:off x="7341280" y="1710730"/>
            <a:ext cx="61410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schemeClr val="accent1">
                    <a:lumMod val="50000"/>
                  </a:schemeClr>
                </a:solidFill>
                <a:effectLst/>
                <a:uLnTx/>
                <a:uFillTx/>
                <a:latin typeface="Calibri" panose="020F0502020204030204" pitchFamily="34" charset="0"/>
                <a:ea typeface="+mn-ea"/>
                <a:cs typeface="Calibri" panose="020F0502020204030204" pitchFamily="34" charset="0"/>
              </a:rPr>
              <a:t>Outils</a:t>
            </a:r>
          </a:p>
        </p:txBody>
      </p:sp>
      <p:pic>
        <p:nvPicPr>
          <p:cNvPr id="41" name="Graphique 40" descr="Outils d'exploitation minière avec un remplissage uni">
            <a:extLst>
              <a:ext uri="{FF2B5EF4-FFF2-40B4-BE49-F238E27FC236}">
                <a16:creationId xmlns:a16="http://schemas.microsoft.com/office/drawing/2014/main" id="{0420845A-FCB7-74AC-7E3D-5BFC960F488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609261" y="1654640"/>
            <a:ext cx="359926" cy="324962"/>
          </a:xfrm>
          <a:prstGeom prst="rect">
            <a:avLst/>
          </a:prstGeom>
        </p:spPr>
      </p:pic>
      <p:sp>
        <p:nvSpPr>
          <p:cNvPr id="42" name="ZoneTexte 41">
            <a:extLst>
              <a:ext uri="{FF2B5EF4-FFF2-40B4-BE49-F238E27FC236}">
                <a16:creationId xmlns:a16="http://schemas.microsoft.com/office/drawing/2014/main" id="{97F0151A-A51E-3094-55EE-B1D79C41C057}"/>
              </a:ext>
            </a:extLst>
          </p:cNvPr>
          <p:cNvSpPr txBox="1"/>
          <p:nvPr/>
        </p:nvSpPr>
        <p:spPr>
          <a:xfrm>
            <a:off x="8942437" y="1710730"/>
            <a:ext cx="61410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0" i="0" u="none" strike="noStrike" kern="1200" cap="none" spc="0" normalizeH="0" baseline="0" noProof="0">
                <a:ln>
                  <a:noFill/>
                </a:ln>
                <a:solidFill>
                  <a:schemeClr val="accent1">
                    <a:lumMod val="50000"/>
                  </a:schemeClr>
                </a:solidFill>
                <a:effectLst/>
                <a:uLnTx/>
                <a:uFillTx/>
                <a:latin typeface="Calibri" panose="020F0502020204030204" pitchFamily="34" charset="0"/>
                <a:ea typeface="+mn-ea"/>
                <a:cs typeface="Calibri" panose="020F0502020204030204" pitchFamily="34" charset="0"/>
              </a:rPr>
              <a:t>Outils</a:t>
            </a:r>
          </a:p>
        </p:txBody>
      </p:sp>
      <p:sp>
        <p:nvSpPr>
          <p:cNvPr id="43" name="Rectangle : coins arrondis 42">
            <a:extLst>
              <a:ext uri="{FF2B5EF4-FFF2-40B4-BE49-F238E27FC236}">
                <a16:creationId xmlns:a16="http://schemas.microsoft.com/office/drawing/2014/main" id="{05B506BB-95FE-D199-EB95-923108CF9690}"/>
              </a:ext>
            </a:extLst>
          </p:cNvPr>
          <p:cNvSpPr/>
          <p:nvPr/>
        </p:nvSpPr>
        <p:spPr>
          <a:xfrm>
            <a:off x="3325951" y="1473267"/>
            <a:ext cx="6349400" cy="543566"/>
          </a:xfrm>
          <a:prstGeom prst="roundRect">
            <a:avLst>
              <a:gd name="adj" fmla="val 7321"/>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600"/>
          </a:p>
        </p:txBody>
      </p:sp>
      <p:sp>
        <p:nvSpPr>
          <p:cNvPr id="45" name="ZoneTexte 44">
            <a:extLst>
              <a:ext uri="{FF2B5EF4-FFF2-40B4-BE49-F238E27FC236}">
                <a16:creationId xmlns:a16="http://schemas.microsoft.com/office/drawing/2014/main" id="{D0C22F27-D0BB-EE07-AA6D-378DEA617A00}"/>
              </a:ext>
            </a:extLst>
          </p:cNvPr>
          <p:cNvSpPr txBox="1"/>
          <p:nvPr/>
        </p:nvSpPr>
        <p:spPr>
          <a:xfrm>
            <a:off x="3411225" y="1405876"/>
            <a:ext cx="609600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a:ln>
                  <a:noFill/>
                </a:ln>
                <a:solidFill>
                  <a:schemeClr val="accent1">
                    <a:lumMod val="50000"/>
                  </a:schemeClr>
                </a:solidFill>
                <a:effectLst/>
                <a:uLnTx/>
                <a:uFillTx/>
                <a:latin typeface="Calibri" panose="020F0502020204030204" pitchFamily="34" charset="0"/>
                <a:ea typeface="+mn-ea"/>
                <a:cs typeface="Calibri" panose="020F0502020204030204" pitchFamily="34" charset="0"/>
              </a:rPr>
              <a:t>DIGITALISATION DU GTN</a:t>
            </a:r>
          </a:p>
        </p:txBody>
      </p:sp>
    </p:spTree>
    <p:extLst>
      <p:ext uri="{BB962C8B-B14F-4D97-AF65-F5344CB8AC3E}">
        <p14:creationId xmlns:p14="http://schemas.microsoft.com/office/powerpoint/2010/main" val="414663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69520049-3C55-45F0-A4D3-6CC3C24FDCD8}"/>
              </a:ext>
            </a:extLst>
          </p:cNvPr>
          <p:cNvSpPr>
            <a:spLocks noGrp="1"/>
          </p:cNvSpPr>
          <p:nvPr>
            <p:ph type="body" sz="quarter" idx="10"/>
          </p:nvPr>
        </p:nvSpPr>
        <p:spPr>
          <a:xfrm>
            <a:off x="3391962" y="5431520"/>
            <a:ext cx="8800037" cy="338554"/>
          </a:xfr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lnSpcReduction="10000"/>
          </a:bodyPr>
          <a:lstStyle/>
          <a:p>
            <a:pPr algn="ctr"/>
            <a:r>
              <a:rPr lang="fr-CA" sz="1800" dirty="0">
                <a:solidFill>
                  <a:schemeClr val="bg1"/>
                </a:solidFill>
              </a:rPr>
              <a:t>Harmonisée, structurée, intégrée. </a:t>
            </a:r>
          </a:p>
        </p:txBody>
      </p:sp>
      <p:sp>
        <p:nvSpPr>
          <p:cNvPr id="20" name="Espace réservé du texte 4">
            <a:extLst>
              <a:ext uri="{FF2B5EF4-FFF2-40B4-BE49-F238E27FC236}">
                <a16:creationId xmlns:a16="http://schemas.microsoft.com/office/drawing/2014/main" id="{ECBFF427-E9AC-4C6C-B060-A3483078888E}"/>
              </a:ext>
            </a:extLst>
          </p:cNvPr>
          <p:cNvSpPr txBox="1">
            <a:spLocks/>
          </p:cNvSpPr>
          <p:nvPr/>
        </p:nvSpPr>
        <p:spPr>
          <a:xfrm>
            <a:off x="3299992" y="350661"/>
            <a:ext cx="8892008" cy="47433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217">
              <a:lnSpc>
                <a:spcPct val="100000"/>
              </a:lnSpc>
              <a:spcBef>
                <a:spcPts val="1800"/>
              </a:spcBef>
              <a:buNone/>
            </a:pPr>
            <a:r>
              <a:rPr lang="fr-CA" sz="1800">
                <a:solidFill>
                  <a:schemeClr val="bg1"/>
                </a:solidFill>
              </a:rPr>
              <a:t>Alignement des investissements TIC à la stratégie de l’entreprise.</a:t>
            </a:r>
          </a:p>
        </p:txBody>
      </p:sp>
      <p:sp>
        <p:nvSpPr>
          <p:cNvPr id="12" name="Rectangle 11">
            <a:extLst>
              <a:ext uri="{FF2B5EF4-FFF2-40B4-BE49-F238E27FC236}">
                <a16:creationId xmlns:a16="http://schemas.microsoft.com/office/drawing/2014/main" id="{5831E57C-4C42-4B3B-9DD6-4A25531EC7FD}"/>
              </a:ext>
            </a:extLst>
          </p:cNvPr>
          <p:cNvSpPr/>
          <p:nvPr/>
        </p:nvSpPr>
        <p:spPr>
          <a:xfrm>
            <a:off x="3634771" y="5829067"/>
            <a:ext cx="1499374" cy="694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CA" sz="900" i="1">
                <a:solidFill>
                  <a:sysClr val="windowText" lastClr="000000"/>
                </a:solidFill>
                <a:latin typeface="Arial"/>
              </a:rPr>
              <a:t>Utilisable par différents groupes d’affaires.</a:t>
            </a:r>
            <a:endParaRPr kumimoji="0" lang="fr-CA" sz="900" b="0" i="1" u="none" strike="noStrike" kern="1200" cap="none" spc="0" normalizeH="0" baseline="0" noProof="0">
              <a:ln>
                <a:noFill/>
              </a:ln>
              <a:solidFill>
                <a:sysClr val="windowText" lastClr="000000"/>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21C8161E-CBB2-4210-8C89-84FC58D1FB77}"/>
              </a:ext>
            </a:extLst>
          </p:cNvPr>
          <p:cNvSpPr/>
          <p:nvPr/>
        </p:nvSpPr>
        <p:spPr>
          <a:xfrm>
            <a:off x="5347457" y="5829065"/>
            <a:ext cx="1499374" cy="694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1" u="none" strike="noStrike" kern="1200" cap="none" spc="0" normalizeH="0" baseline="0" noProof="0">
                <a:ln>
                  <a:noFill/>
                </a:ln>
                <a:solidFill>
                  <a:sysClr val="windowText" lastClr="000000"/>
                </a:solidFill>
                <a:effectLst/>
                <a:uLnTx/>
                <a:uFillTx/>
                <a:latin typeface="Arial"/>
                <a:ea typeface="+mn-ea"/>
                <a:cs typeface="+mn-cs"/>
              </a:rPr>
              <a:t>Suit un cadre de référence d’architecture d’entreprise</a:t>
            </a:r>
          </a:p>
        </p:txBody>
      </p:sp>
      <p:sp>
        <p:nvSpPr>
          <p:cNvPr id="14" name="Rectangle 13">
            <a:extLst>
              <a:ext uri="{FF2B5EF4-FFF2-40B4-BE49-F238E27FC236}">
                <a16:creationId xmlns:a16="http://schemas.microsoft.com/office/drawing/2014/main" id="{1E6E3E45-7B7E-499D-B871-A5E47D1079CF}"/>
              </a:ext>
            </a:extLst>
          </p:cNvPr>
          <p:cNvSpPr/>
          <p:nvPr/>
        </p:nvSpPr>
        <p:spPr>
          <a:xfrm>
            <a:off x="7060143" y="5829066"/>
            <a:ext cx="1499374" cy="694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CA" sz="900" i="1">
                <a:solidFill>
                  <a:sysClr val="windowText" lastClr="000000"/>
                </a:solidFill>
                <a:latin typeface="Arial"/>
              </a:rPr>
              <a:t>Documentée dans un référentiel qui permet la traçabilité entre les différents éléments.</a:t>
            </a:r>
            <a:endParaRPr kumimoji="0" lang="fr-CA" sz="900" b="0" i="1" u="none" strike="noStrike" kern="1200" cap="none" spc="0" normalizeH="0" baseline="0" noProof="0">
              <a:ln>
                <a:noFill/>
              </a:ln>
              <a:solidFill>
                <a:sysClr val="windowText" lastClr="00000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56B1AA8F-590A-4D6B-AC75-E2DED62F42C7}"/>
              </a:ext>
            </a:extLst>
          </p:cNvPr>
          <p:cNvSpPr/>
          <p:nvPr/>
        </p:nvSpPr>
        <p:spPr>
          <a:xfrm>
            <a:off x="8772829" y="5829067"/>
            <a:ext cx="1499374" cy="694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900" b="0" i="1" u="none" strike="noStrike" kern="1200" cap="none" spc="0" normalizeH="0" baseline="0" noProof="0">
                <a:ln>
                  <a:noFill/>
                </a:ln>
                <a:solidFill>
                  <a:sysClr val="windowText" lastClr="000000"/>
                </a:solidFill>
                <a:effectLst/>
                <a:uLnTx/>
                <a:uFillTx/>
                <a:latin typeface="Arial"/>
                <a:ea typeface="+mn-ea"/>
                <a:cs typeface="+mn-cs"/>
              </a:rPr>
              <a:t>Consulté pour de l’information à travers l’entreprise.</a:t>
            </a:r>
          </a:p>
        </p:txBody>
      </p:sp>
      <p:sp>
        <p:nvSpPr>
          <p:cNvPr id="17" name="Rectangle 16">
            <a:extLst>
              <a:ext uri="{FF2B5EF4-FFF2-40B4-BE49-F238E27FC236}">
                <a16:creationId xmlns:a16="http://schemas.microsoft.com/office/drawing/2014/main" id="{D50BA424-6B52-41BD-8088-CB8F96FF4F95}"/>
              </a:ext>
            </a:extLst>
          </p:cNvPr>
          <p:cNvSpPr/>
          <p:nvPr/>
        </p:nvSpPr>
        <p:spPr>
          <a:xfrm>
            <a:off x="10485515" y="5829065"/>
            <a:ext cx="1499374" cy="694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CA" sz="900" i="1">
                <a:solidFill>
                  <a:sysClr val="windowText" lastClr="000000"/>
                </a:solidFill>
                <a:latin typeface="Arial"/>
              </a:rPr>
              <a:t>Construite par itération.</a:t>
            </a:r>
            <a:endParaRPr kumimoji="0" lang="fr-CA" sz="900" b="0" i="1" u="none" strike="noStrike" kern="1200" cap="none" spc="0" normalizeH="0" baseline="0" noProof="0">
              <a:ln>
                <a:noFill/>
              </a:ln>
              <a:solidFill>
                <a:sysClr val="windowText" lastClr="000000"/>
              </a:solidFill>
              <a:effectLst/>
              <a:uLnTx/>
              <a:uFillTx/>
              <a:latin typeface="Arial"/>
              <a:ea typeface="+mn-ea"/>
              <a:cs typeface="+mn-cs"/>
            </a:endParaRPr>
          </a:p>
        </p:txBody>
      </p:sp>
      <p:pic>
        <p:nvPicPr>
          <p:cNvPr id="9" name="Image 8">
            <a:extLst>
              <a:ext uri="{FF2B5EF4-FFF2-40B4-BE49-F238E27FC236}">
                <a16:creationId xmlns:a16="http://schemas.microsoft.com/office/drawing/2014/main" id="{2FA415C2-C5EF-4CAF-B84D-ABD4AC6B1F84}"/>
              </a:ext>
            </a:extLst>
          </p:cNvPr>
          <p:cNvPicPr>
            <a:picLocks noChangeAspect="1"/>
          </p:cNvPicPr>
          <p:nvPr/>
        </p:nvPicPr>
        <p:blipFill>
          <a:blip r:embed="rId6"/>
          <a:stretch>
            <a:fillRect/>
          </a:stretch>
        </p:blipFill>
        <p:spPr>
          <a:xfrm>
            <a:off x="4775496" y="1360237"/>
            <a:ext cx="3034179" cy="2943267"/>
          </a:xfrm>
          <a:prstGeom prst="rect">
            <a:avLst/>
          </a:prstGeom>
        </p:spPr>
      </p:pic>
      <p:sp>
        <p:nvSpPr>
          <p:cNvPr id="19" name="Espace réservé du numéro de diapositive 2">
            <a:extLst>
              <a:ext uri="{FF2B5EF4-FFF2-40B4-BE49-F238E27FC236}">
                <a16:creationId xmlns:a16="http://schemas.microsoft.com/office/drawing/2014/main" id="{1A4D067E-0535-4100-B4CE-7A6D1974FDDD}"/>
              </a:ext>
            </a:extLst>
          </p:cNvPr>
          <p:cNvSpPr txBox="1">
            <a:spLocks/>
          </p:cNvSpPr>
          <p:nvPr/>
        </p:nvSpPr>
        <p:spPr>
          <a:xfrm>
            <a:off x="355842" y="6638724"/>
            <a:ext cx="539859" cy="363505"/>
          </a:xfrm>
        </p:spPr>
        <p:txBody>
          <a:bodyPr/>
          <a:lstStyle>
            <a:defPPr>
              <a:defRPr lang="fr-FR"/>
            </a:defPPr>
            <a:lvl1pPr marL="0" algn="l" defTabSz="609722" rtl="0" eaLnBrk="1" latinLnBrk="0" hangingPunct="1">
              <a:defRPr sz="2400" kern="1200">
                <a:solidFill>
                  <a:schemeClr val="tx1"/>
                </a:solidFill>
                <a:latin typeface="+mn-lt"/>
                <a:ea typeface="+mn-ea"/>
                <a:cs typeface="+mn-cs"/>
              </a:defRPr>
            </a:lvl1pPr>
            <a:lvl2pPr marL="609722" algn="l" defTabSz="609722" rtl="0" eaLnBrk="1" latinLnBrk="0" hangingPunct="1">
              <a:defRPr sz="2400" kern="1200">
                <a:solidFill>
                  <a:schemeClr val="tx1"/>
                </a:solidFill>
                <a:latin typeface="+mn-lt"/>
                <a:ea typeface="+mn-ea"/>
                <a:cs typeface="+mn-cs"/>
              </a:defRPr>
            </a:lvl2pPr>
            <a:lvl3pPr marL="1219444" algn="l" defTabSz="609722" rtl="0" eaLnBrk="1" latinLnBrk="0" hangingPunct="1">
              <a:defRPr sz="2400" kern="1200">
                <a:solidFill>
                  <a:schemeClr val="tx1"/>
                </a:solidFill>
                <a:latin typeface="+mn-lt"/>
                <a:ea typeface="+mn-ea"/>
                <a:cs typeface="+mn-cs"/>
              </a:defRPr>
            </a:lvl3pPr>
            <a:lvl4pPr marL="1829166" algn="l" defTabSz="609722" rtl="0" eaLnBrk="1" latinLnBrk="0" hangingPunct="1">
              <a:defRPr sz="2400" kern="1200">
                <a:solidFill>
                  <a:schemeClr val="tx1"/>
                </a:solidFill>
                <a:latin typeface="+mn-lt"/>
                <a:ea typeface="+mn-ea"/>
                <a:cs typeface="+mn-cs"/>
              </a:defRPr>
            </a:lvl4pPr>
            <a:lvl5pPr marL="2438888" algn="l" defTabSz="609722" rtl="0" eaLnBrk="1" latinLnBrk="0" hangingPunct="1">
              <a:defRPr sz="2400" kern="1200">
                <a:solidFill>
                  <a:schemeClr val="tx1"/>
                </a:solidFill>
                <a:latin typeface="+mn-lt"/>
                <a:ea typeface="+mn-ea"/>
                <a:cs typeface="+mn-cs"/>
              </a:defRPr>
            </a:lvl5pPr>
            <a:lvl6pPr marL="3048610" algn="l" defTabSz="609722" rtl="0" eaLnBrk="1" latinLnBrk="0" hangingPunct="1">
              <a:defRPr sz="2400" kern="1200">
                <a:solidFill>
                  <a:schemeClr val="tx1"/>
                </a:solidFill>
                <a:latin typeface="+mn-lt"/>
                <a:ea typeface="+mn-ea"/>
                <a:cs typeface="+mn-cs"/>
              </a:defRPr>
            </a:lvl6pPr>
            <a:lvl7pPr marL="3658332" algn="l" defTabSz="609722" rtl="0" eaLnBrk="1" latinLnBrk="0" hangingPunct="1">
              <a:defRPr sz="2400" kern="1200">
                <a:solidFill>
                  <a:schemeClr val="tx1"/>
                </a:solidFill>
                <a:latin typeface="+mn-lt"/>
                <a:ea typeface="+mn-ea"/>
                <a:cs typeface="+mn-cs"/>
              </a:defRPr>
            </a:lvl7pPr>
            <a:lvl8pPr marL="4268053" algn="l" defTabSz="609722" rtl="0" eaLnBrk="1" latinLnBrk="0" hangingPunct="1">
              <a:defRPr sz="2400" kern="1200">
                <a:solidFill>
                  <a:schemeClr val="tx1"/>
                </a:solidFill>
                <a:latin typeface="+mn-lt"/>
                <a:ea typeface="+mn-ea"/>
                <a:cs typeface="+mn-cs"/>
              </a:defRPr>
            </a:lvl8pPr>
            <a:lvl9pPr marL="4877775" algn="l" defTabSz="609722" rtl="0" eaLnBrk="1" latinLnBrk="0" hangingPunct="1">
              <a:defRPr sz="2400" kern="1200">
                <a:solidFill>
                  <a:schemeClr val="tx1"/>
                </a:solidFill>
                <a:latin typeface="+mn-lt"/>
                <a:ea typeface="+mn-ea"/>
                <a:cs typeface="+mn-cs"/>
              </a:defRPr>
            </a:lvl9pPr>
          </a:lstStyle>
          <a:p>
            <a:fld id="{7088BEF1-D3AD-E34F-A3B9-A73E884A7AB2}" type="slidenum">
              <a:rPr lang="fr-CA" sz="1100">
                <a:solidFill>
                  <a:srgbClr val="000000">
                    <a:tint val="75000"/>
                  </a:srgbClr>
                </a:solidFill>
              </a:rPr>
              <a:pPr/>
              <a:t>7</a:t>
            </a:fld>
            <a:endParaRPr lang="fr-CA" sz="1100">
              <a:solidFill>
                <a:srgbClr val="000000">
                  <a:tint val="75000"/>
                </a:srgbClr>
              </a:solidFill>
            </a:endParaRPr>
          </a:p>
        </p:txBody>
      </p:sp>
      <p:sp>
        <p:nvSpPr>
          <p:cNvPr id="22" name="Espace réservé du pied de page 3">
            <a:extLst>
              <a:ext uri="{FF2B5EF4-FFF2-40B4-BE49-F238E27FC236}">
                <a16:creationId xmlns:a16="http://schemas.microsoft.com/office/drawing/2014/main" id="{EF444185-B150-40E7-80B3-DE4DE97527FA}"/>
              </a:ext>
            </a:extLst>
          </p:cNvPr>
          <p:cNvSpPr txBox="1">
            <a:spLocks/>
          </p:cNvSpPr>
          <p:nvPr/>
        </p:nvSpPr>
        <p:spPr>
          <a:xfrm>
            <a:off x="4942103" y="6638724"/>
            <a:ext cx="7244031" cy="230832"/>
          </a:xfrm>
          <a:prstGeom prst="rect">
            <a:avLst/>
          </a:prstGeom>
        </p:spPr>
        <p:txBody>
          <a:bodyPr vert="horz" wrap="square" lIns="91440" tIns="45720" rIns="91440" bIns="45720" rtlCol="0">
            <a:spAutoFit/>
          </a:bodyPr>
          <a:lstStyle>
            <a:lvl1pPr marL="228598" indent="-228598" algn="l" defTabSz="914391" rtl="0" eaLnBrk="1" latinLnBrk="0" hangingPunct="1">
              <a:lnSpc>
                <a:spcPct val="90000"/>
              </a:lnSpc>
              <a:spcBef>
                <a:spcPts val="1000"/>
              </a:spcBef>
              <a:buFont typeface="Arial" panose="020B0604020202020204" pitchFamily="34" charset="0"/>
              <a:buChar char="•"/>
              <a:defRPr sz="1000" b="0" kern="1200" cap="all" spc="180" baseline="0">
                <a:solidFill>
                  <a:schemeClr val="tx2"/>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CA">
                <a:solidFill>
                  <a:srgbClr val="000000">
                    <a:tint val="75000"/>
                  </a:srgbClr>
                </a:solidFill>
              </a:rPr>
              <a:t>Hydro-Québec</a:t>
            </a:r>
          </a:p>
        </p:txBody>
      </p:sp>
      <p:sp>
        <p:nvSpPr>
          <p:cNvPr id="10" name="Rectangle 9">
            <a:extLst>
              <a:ext uri="{FF2B5EF4-FFF2-40B4-BE49-F238E27FC236}">
                <a16:creationId xmlns:a16="http://schemas.microsoft.com/office/drawing/2014/main" id="{542809EA-82FB-4DB4-8B39-A5046953C8F9}"/>
              </a:ext>
            </a:extLst>
          </p:cNvPr>
          <p:cNvSpPr/>
          <p:nvPr/>
        </p:nvSpPr>
        <p:spPr>
          <a:xfrm>
            <a:off x="0" y="0"/>
            <a:ext cx="3391963" cy="685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rtl="0" fontAlgn="ctr">
              <a:spcBef>
                <a:spcPts val="0"/>
              </a:spcBef>
              <a:spcAft>
                <a:spcPts val="0"/>
              </a:spcAft>
              <a:buFont typeface="+mj-lt"/>
              <a:buAutoNum type="alphaLcPeriod"/>
            </a:pPr>
            <a:endParaRPr lang="fr-CA" sz="1800" b="0" i="0">
              <a:effectLst/>
              <a:latin typeface="Calibri" panose="020F0502020204030204" pitchFamily="34" charset="0"/>
            </a:endParaRPr>
          </a:p>
        </p:txBody>
      </p:sp>
      <p:sp>
        <p:nvSpPr>
          <p:cNvPr id="23" name="Titre 1">
            <a:extLst>
              <a:ext uri="{FF2B5EF4-FFF2-40B4-BE49-F238E27FC236}">
                <a16:creationId xmlns:a16="http://schemas.microsoft.com/office/drawing/2014/main" id="{34C8A4AF-4ADC-4DAA-93A6-AD26BF46BFFD}"/>
              </a:ext>
            </a:extLst>
          </p:cNvPr>
          <p:cNvSpPr>
            <a:spLocks noGrp="1"/>
          </p:cNvSpPr>
          <p:nvPr>
            <p:ph type="title"/>
            <p:custDataLst>
              <p:tags r:id="rId1"/>
            </p:custDataLst>
          </p:nvPr>
        </p:nvSpPr>
        <p:spPr>
          <a:xfrm>
            <a:off x="87493" y="350314"/>
            <a:ext cx="3195317" cy="1250039"/>
          </a:xfrm>
        </p:spPr>
        <p:txBody>
          <a:bodyPr/>
          <a:lstStyle/>
          <a:p>
            <a:pPr algn="ctr"/>
            <a:r>
              <a:rPr lang="fr-CA" sz="2400" b="0">
                <a:solidFill>
                  <a:schemeClr val="bg1">
                    <a:lumMod val="95000"/>
                  </a:schemeClr>
                </a:solidFill>
              </a:rPr>
              <a:t>CAPACITÉS D’AFFAIRES</a:t>
            </a:r>
            <a:endParaRPr lang="fr-CA" sz="1800" b="0">
              <a:solidFill>
                <a:schemeClr val="bg1">
                  <a:lumMod val="95000"/>
                </a:schemeClr>
              </a:solidFill>
            </a:endParaRPr>
          </a:p>
        </p:txBody>
      </p:sp>
      <p:sp>
        <p:nvSpPr>
          <p:cNvPr id="24" name="ZoneTexte 23">
            <a:extLst>
              <a:ext uri="{FF2B5EF4-FFF2-40B4-BE49-F238E27FC236}">
                <a16:creationId xmlns:a16="http://schemas.microsoft.com/office/drawing/2014/main" id="{F5F2BB4F-938C-4A68-AFF6-3E6F25B61A78}"/>
              </a:ext>
            </a:extLst>
          </p:cNvPr>
          <p:cNvSpPr txBox="1"/>
          <p:nvPr/>
        </p:nvSpPr>
        <p:spPr>
          <a:xfrm>
            <a:off x="512850" y="4461550"/>
            <a:ext cx="2250768" cy="2308324"/>
          </a:xfrm>
          <a:prstGeom prst="rect">
            <a:avLst/>
          </a:prstGeom>
          <a:noFill/>
        </p:spPr>
        <p:txBody>
          <a:bodyPr wrap="square">
            <a:spAutoFit/>
          </a:bodyPr>
          <a:lstStyle/>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latin typeface="Calibri" panose="020F0502020204030204" pitchFamily="34" charset="0"/>
              </a:rPr>
              <a:t>Équipes </a:t>
            </a:r>
            <a:r>
              <a:rPr lang="fr-CA" sz="1200" b="1" i="1" dirty="0">
                <a:solidFill>
                  <a:schemeClr val="accent3">
                    <a:lumMod val="60000"/>
                    <a:lumOff val="40000"/>
                  </a:schemeClr>
                </a:solidFill>
                <a:effectLst/>
                <a:latin typeface="Calibri" panose="020F0502020204030204" pitchFamily="34" charset="0"/>
              </a:rPr>
              <a:t>produits</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Portefeuille</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AE</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RH</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Appro</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Finance</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Direction</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Vérification interne</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Équipes de gouvernance</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Architecture</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effectLst/>
                <a:latin typeface="Calibri" panose="020F0502020204030204" pitchFamily="34" charset="0"/>
              </a:rPr>
              <a:t>Exploitation </a:t>
            </a:r>
          </a:p>
          <a:p>
            <a:pPr marL="285750" indent="-285750" rtl="0" fontAlgn="ctr">
              <a:spcBef>
                <a:spcPts val="0"/>
              </a:spcBef>
              <a:spcAft>
                <a:spcPts val="0"/>
              </a:spcAft>
              <a:buFont typeface="Wingdings" panose="05000000000000000000" pitchFamily="2" charset="2"/>
              <a:buChar char="ü"/>
            </a:pPr>
            <a:r>
              <a:rPr lang="fr-CA" sz="1200" b="1" i="1" dirty="0">
                <a:solidFill>
                  <a:schemeClr val="accent3">
                    <a:lumMod val="60000"/>
                    <a:lumOff val="40000"/>
                  </a:schemeClr>
                </a:solidFill>
                <a:latin typeface="Calibri" panose="020F0502020204030204" pitchFamily="34" charset="0"/>
              </a:rPr>
              <a:t>Conformité / risque</a:t>
            </a:r>
            <a:endParaRPr lang="fr-CA" sz="1200" b="1" i="1" dirty="0">
              <a:solidFill>
                <a:schemeClr val="accent3">
                  <a:lumMod val="60000"/>
                  <a:lumOff val="40000"/>
                </a:schemeClr>
              </a:solidFill>
              <a:effectLst/>
              <a:latin typeface="Calibri" panose="020F0502020204030204" pitchFamily="34" charset="0"/>
            </a:endParaRPr>
          </a:p>
        </p:txBody>
      </p:sp>
      <p:sp>
        <p:nvSpPr>
          <p:cNvPr id="3" name="Accolade fermante 2">
            <a:extLst>
              <a:ext uri="{FF2B5EF4-FFF2-40B4-BE49-F238E27FC236}">
                <a16:creationId xmlns:a16="http://schemas.microsoft.com/office/drawing/2014/main" id="{98C4FCCA-CED0-4775-9149-F7DFA49423EF}"/>
              </a:ext>
            </a:extLst>
          </p:cNvPr>
          <p:cNvSpPr/>
          <p:nvPr/>
        </p:nvSpPr>
        <p:spPr>
          <a:xfrm>
            <a:off x="2763619" y="4376053"/>
            <a:ext cx="732847" cy="2449487"/>
          </a:xfrm>
          <a:prstGeom prst="rightBrace">
            <a:avLst>
              <a:gd name="adj1" fmla="val 21346"/>
              <a:gd name="adj2" fmla="val 74868"/>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CA"/>
          </a:p>
        </p:txBody>
      </p:sp>
      <p:cxnSp>
        <p:nvCxnSpPr>
          <p:cNvPr id="6" name="Connecteur droit avec flèche 5">
            <a:extLst>
              <a:ext uri="{FF2B5EF4-FFF2-40B4-BE49-F238E27FC236}">
                <a16:creationId xmlns:a16="http://schemas.microsoft.com/office/drawing/2014/main" id="{4D881522-CA17-4BAA-9BF6-AE7B77991FFD}"/>
              </a:ext>
            </a:extLst>
          </p:cNvPr>
          <p:cNvCxnSpPr>
            <a:cxnSpLocks/>
          </p:cNvCxnSpPr>
          <p:nvPr/>
        </p:nvCxnSpPr>
        <p:spPr>
          <a:xfrm>
            <a:off x="3329488" y="6216925"/>
            <a:ext cx="356083"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 name="Ellipse 6">
            <a:extLst>
              <a:ext uri="{FF2B5EF4-FFF2-40B4-BE49-F238E27FC236}">
                <a16:creationId xmlns:a16="http://schemas.microsoft.com/office/drawing/2014/main" id="{25CD875C-425D-5FD9-CF26-5B872A2CCC1F}"/>
              </a:ext>
            </a:extLst>
          </p:cNvPr>
          <p:cNvSpPr/>
          <p:nvPr/>
        </p:nvSpPr>
        <p:spPr>
          <a:xfrm>
            <a:off x="4439673" y="1387561"/>
            <a:ext cx="335822" cy="32173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CA"/>
              <a:t>1</a:t>
            </a:r>
          </a:p>
        </p:txBody>
      </p:sp>
      <p:sp>
        <p:nvSpPr>
          <p:cNvPr id="8" name="Ellipse 7">
            <a:extLst>
              <a:ext uri="{FF2B5EF4-FFF2-40B4-BE49-F238E27FC236}">
                <a16:creationId xmlns:a16="http://schemas.microsoft.com/office/drawing/2014/main" id="{8AD3FA70-E220-D1BE-80BD-C5E688B0F3F6}"/>
              </a:ext>
            </a:extLst>
          </p:cNvPr>
          <p:cNvSpPr/>
          <p:nvPr/>
        </p:nvSpPr>
        <p:spPr>
          <a:xfrm>
            <a:off x="4439673" y="2077442"/>
            <a:ext cx="335822" cy="32173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CA"/>
              <a:t>2</a:t>
            </a:r>
          </a:p>
        </p:txBody>
      </p:sp>
      <p:sp>
        <p:nvSpPr>
          <p:cNvPr id="25" name="Ellipse 24">
            <a:extLst>
              <a:ext uri="{FF2B5EF4-FFF2-40B4-BE49-F238E27FC236}">
                <a16:creationId xmlns:a16="http://schemas.microsoft.com/office/drawing/2014/main" id="{16B5E4DC-13A9-D8CA-FD81-D1311D252C3A}"/>
              </a:ext>
            </a:extLst>
          </p:cNvPr>
          <p:cNvSpPr/>
          <p:nvPr/>
        </p:nvSpPr>
        <p:spPr>
          <a:xfrm>
            <a:off x="4439673" y="2783761"/>
            <a:ext cx="335822" cy="32173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CA"/>
              <a:t>3</a:t>
            </a:r>
          </a:p>
        </p:txBody>
      </p:sp>
      <p:sp>
        <p:nvSpPr>
          <p:cNvPr id="26" name="Ellipse 25">
            <a:extLst>
              <a:ext uri="{FF2B5EF4-FFF2-40B4-BE49-F238E27FC236}">
                <a16:creationId xmlns:a16="http://schemas.microsoft.com/office/drawing/2014/main" id="{647E01F8-2D0A-3F7E-2AC2-4E0C4BA80B13}"/>
              </a:ext>
            </a:extLst>
          </p:cNvPr>
          <p:cNvSpPr/>
          <p:nvPr/>
        </p:nvSpPr>
        <p:spPr>
          <a:xfrm>
            <a:off x="4439673" y="3656002"/>
            <a:ext cx="335822" cy="32173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fr-CA"/>
              <a:t>4</a:t>
            </a:r>
          </a:p>
        </p:txBody>
      </p:sp>
      <p:sp>
        <p:nvSpPr>
          <p:cNvPr id="27" name="Rectangle : coins arrondis 26">
            <a:extLst>
              <a:ext uri="{FF2B5EF4-FFF2-40B4-BE49-F238E27FC236}">
                <a16:creationId xmlns:a16="http://schemas.microsoft.com/office/drawing/2014/main" id="{9CBEF8D7-E9C6-50ED-E2C5-41418BA824B5}"/>
              </a:ext>
            </a:extLst>
          </p:cNvPr>
          <p:cNvSpPr/>
          <p:nvPr/>
        </p:nvSpPr>
        <p:spPr>
          <a:xfrm>
            <a:off x="4345158" y="2712880"/>
            <a:ext cx="3339301" cy="1798659"/>
          </a:xfrm>
          <a:prstGeom prst="roundRect">
            <a:avLst>
              <a:gd name="adj" fmla="val 6506"/>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ZoneTexte 1">
            <a:extLst>
              <a:ext uri="{FF2B5EF4-FFF2-40B4-BE49-F238E27FC236}">
                <a16:creationId xmlns:a16="http://schemas.microsoft.com/office/drawing/2014/main" id="{18DBDEBD-4969-7DED-CF5E-E637432D0256}"/>
              </a:ext>
            </a:extLst>
          </p:cNvPr>
          <p:cNvSpPr txBox="1"/>
          <p:nvPr/>
        </p:nvSpPr>
        <p:spPr>
          <a:xfrm>
            <a:off x="4958675" y="4249930"/>
            <a:ext cx="2461400" cy="261610"/>
          </a:xfrm>
          <a:prstGeom prst="rect">
            <a:avLst/>
          </a:prstGeom>
          <a:noFill/>
        </p:spPr>
        <p:txBody>
          <a:bodyPr wrap="square" rtlCol="0">
            <a:spAutoFit/>
          </a:bodyPr>
          <a:lstStyle/>
          <a:p>
            <a:r>
              <a:rPr lang="fr-CA" sz="1100" dirty="0">
                <a:latin typeface="Segoe UI" panose="020B0502040204020203" pitchFamily="34" charset="0"/>
                <a:cs typeface="Segoe UI" panose="020B0502040204020203" pitchFamily="34" charset="0"/>
              </a:rPr>
              <a:t>Produits - </a:t>
            </a:r>
            <a:r>
              <a:rPr lang="fr-CA" sz="1100" b="1" dirty="0">
                <a:latin typeface="Segoe UI" panose="020B0502040204020203" pitchFamily="34" charset="0"/>
                <a:cs typeface="Segoe UI" panose="020B0502040204020203" pitchFamily="34" charset="0"/>
              </a:rPr>
              <a:t>capacité numériques</a:t>
            </a:r>
          </a:p>
        </p:txBody>
      </p:sp>
      <p:sp>
        <p:nvSpPr>
          <p:cNvPr id="4" name="Rectangle : coins arrondis 3">
            <a:extLst>
              <a:ext uri="{FF2B5EF4-FFF2-40B4-BE49-F238E27FC236}">
                <a16:creationId xmlns:a16="http://schemas.microsoft.com/office/drawing/2014/main" id="{792F49CB-C37E-131F-E2FE-A5FBC36C4CD0}"/>
              </a:ext>
            </a:extLst>
          </p:cNvPr>
          <p:cNvSpPr/>
          <p:nvPr/>
        </p:nvSpPr>
        <p:spPr>
          <a:xfrm>
            <a:off x="9081506" y="1500353"/>
            <a:ext cx="2480798" cy="338554"/>
          </a:xfrm>
          <a:prstGeom prst="roundRect">
            <a:avLst/>
          </a:prstGeom>
          <a:solidFill>
            <a:schemeClr val="tx2">
              <a:lumMod val="20000"/>
              <a:lumOff val="8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Service à la clientèle</a:t>
            </a:r>
          </a:p>
        </p:txBody>
      </p:sp>
      <p:sp>
        <p:nvSpPr>
          <p:cNvPr id="11" name="Rectangle : coins arrondis 10">
            <a:extLst>
              <a:ext uri="{FF2B5EF4-FFF2-40B4-BE49-F238E27FC236}">
                <a16:creationId xmlns:a16="http://schemas.microsoft.com/office/drawing/2014/main" id="{91D67F59-DF30-5517-401B-4812CCE831EE}"/>
              </a:ext>
            </a:extLst>
          </p:cNvPr>
          <p:cNvSpPr/>
          <p:nvPr/>
        </p:nvSpPr>
        <p:spPr>
          <a:xfrm>
            <a:off x="9081506" y="2165356"/>
            <a:ext cx="2480798" cy="338554"/>
          </a:xfrm>
          <a:prstGeom prst="roundRect">
            <a:avLst/>
          </a:prstGeom>
          <a:solidFill>
            <a:schemeClr val="accent1">
              <a:lumMod val="75000"/>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t>Service de branchement</a:t>
            </a:r>
          </a:p>
        </p:txBody>
      </p:sp>
      <p:sp>
        <p:nvSpPr>
          <p:cNvPr id="18" name="Rectangle : coins arrondis 17">
            <a:extLst>
              <a:ext uri="{FF2B5EF4-FFF2-40B4-BE49-F238E27FC236}">
                <a16:creationId xmlns:a16="http://schemas.microsoft.com/office/drawing/2014/main" id="{5B76AEA3-C438-264E-0BDC-ACB1D04C6924}"/>
              </a:ext>
            </a:extLst>
          </p:cNvPr>
          <p:cNvSpPr/>
          <p:nvPr/>
        </p:nvSpPr>
        <p:spPr>
          <a:xfrm>
            <a:off x="9081506" y="2712882"/>
            <a:ext cx="2480798" cy="338554"/>
          </a:xfrm>
          <a:prstGeom prst="roundRect">
            <a:avLst/>
          </a:prstGeom>
          <a:solidFill>
            <a:schemeClr val="accent3">
              <a:lumMod val="40000"/>
              <a:lumOff val="6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accent4">
                    <a:lumMod val="50000"/>
                  </a:schemeClr>
                </a:solidFill>
              </a:rPr>
              <a:t>Planification des interventions terrain</a:t>
            </a:r>
          </a:p>
        </p:txBody>
      </p:sp>
      <p:sp>
        <p:nvSpPr>
          <p:cNvPr id="28" name="Rectangle : coins arrondis 27">
            <a:extLst>
              <a:ext uri="{FF2B5EF4-FFF2-40B4-BE49-F238E27FC236}">
                <a16:creationId xmlns:a16="http://schemas.microsoft.com/office/drawing/2014/main" id="{AC6A3102-F9F4-821A-40F8-947D0E1EC5A9}"/>
              </a:ext>
            </a:extLst>
          </p:cNvPr>
          <p:cNvSpPr/>
          <p:nvPr/>
        </p:nvSpPr>
        <p:spPr>
          <a:xfrm>
            <a:off x="9081506" y="3074491"/>
            <a:ext cx="2480798" cy="338554"/>
          </a:xfrm>
          <a:prstGeom prst="roundRect">
            <a:avLst/>
          </a:prstGeom>
          <a:solidFill>
            <a:schemeClr val="accent3">
              <a:lumMod val="40000"/>
              <a:lumOff val="6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accent4">
                    <a:lumMod val="50000"/>
                  </a:schemeClr>
                </a:solidFill>
              </a:rPr>
              <a:t>Service à la clientèle</a:t>
            </a:r>
          </a:p>
        </p:txBody>
      </p:sp>
      <p:sp>
        <p:nvSpPr>
          <p:cNvPr id="29" name="Rectangle : coins arrondis 28">
            <a:extLst>
              <a:ext uri="{FF2B5EF4-FFF2-40B4-BE49-F238E27FC236}">
                <a16:creationId xmlns:a16="http://schemas.microsoft.com/office/drawing/2014/main" id="{98662BED-9458-1C7E-43BF-43D556EB8C4C}"/>
              </a:ext>
            </a:extLst>
          </p:cNvPr>
          <p:cNvSpPr/>
          <p:nvPr/>
        </p:nvSpPr>
        <p:spPr>
          <a:xfrm>
            <a:off x="9284501" y="3769420"/>
            <a:ext cx="953334" cy="338554"/>
          </a:xfrm>
          <a:prstGeom prst="roundRect">
            <a:avLst/>
          </a:prstGeom>
          <a:solidFill>
            <a:srgbClr val="92D050">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1"/>
                </a:solidFill>
              </a:rPr>
              <a:t>SAP</a:t>
            </a:r>
          </a:p>
        </p:txBody>
      </p:sp>
      <p:sp>
        <p:nvSpPr>
          <p:cNvPr id="30" name="Rectangle : coins arrondis 29">
            <a:extLst>
              <a:ext uri="{FF2B5EF4-FFF2-40B4-BE49-F238E27FC236}">
                <a16:creationId xmlns:a16="http://schemas.microsoft.com/office/drawing/2014/main" id="{D02C8CD6-BA96-2E6C-B52C-90AE02A137C8}"/>
              </a:ext>
            </a:extLst>
          </p:cNvPr>
          <p:cNvSpPr/>
          <p:nvPr/>
        </p:nvSpPr>
        <p:spPr>
          <a:xfrm>
            <a:off x="10328035" y="3769420"/>
            <a:ext cx="953334" cy="338554"/>
          </a:xfrm>
          <a:prstGeom prst="roundRect">
            <a:avLst/>
          </a:prstGeom>
          <a:solidFill>
            <a:srgbClr val="92D050">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dirty="0">
                <a:solidFill>
                  <a:schemeClr val="tx1"/>
                </a:solidFill>
              </a:rPr>
              <a:t>CRM</a:t>
            </a:r>
          </a:p>
        </p:txBody>
      </p:sp>
      <p:sp>
        <p:nvSpPr>
          <p:cNvPr id="31" name="Flèche : bas 30">
            <a:extLst>
              <a:ext uri="{FF2B5EF4-FFF2-40B4-BE49-F238E27FC236}">
                <a16:creationId xmlns:a16="http://schemas.microsoft.com/office/drawing/2014/main" id="{234EF917-DE2A-6381-D66F-2A36B0498064}"/>
              </a:ext>
            </a:extLst>
          </p:cNvPr>
          <p:cNvSpPr/>
          <p:nvPr/>
        </p:nvSpPr>
        <p:spPr>
          <a:xfrm>
            <a:off x="11188231" y="1491633"/>
            <a:ext cx="613536" cy="2637123"/>
          </a:xfrm>
          <a:prstGeom prst="downArrow">
            <a:avLst/>
          </a:prstGeom>
          <a:solidFill>
            <a:schemeClr val="bg1">
              <a:lumMod val="65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TextBox 22">
            <a:extLst>
              <a:ext uri="{FF2B5EF4-FFF2-40B4-BE49-F238E27FC236}">
                <a16:creationId xmlns:a16="http://schemas.microsoft.com/office/drawing/2014/main" id="{35681806-AACD-88EF-8761-A18F534F015C}"/>
              </a:ext>
            </a:extLst>
          </p:cNvPr>
          <p:cNvSpPr txBox="1"/>
          <p:nvPr>
            <p:custDataLst>
              <p:tags r:id="rId2"/>
            </p:custDataLst>
          </p:nvPr>
        </p:nvSpPr>
        <p:spPr>
          <a:xfrm>
            <a:off x="10017651" y="1046638"/>
            <a:ext cx="15446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i="1" spc="300" dirty="0">
                <a:solidFill>
                  <a:schemeClr val="bg2">
                    <a:lumMod val="10000"/>
                  </a:schemeClr>
                </a:solidFill>
                <a:latin typeface="Segoe UI" panose="020B0502040204020203" pitchFamily="34" charset="0"/>
                <a:cs typeface="Segoe UI" panose="020B0502040204020203" pitchFamily="34" charset="0"/>
              </a:rPr>
              <a:t>Exemple</a:t>
            </a:r>
            <a:endParaRPr kumimoji="0" lang="fr-CA" sz="1200" b="0" i="1" u="none" strike="noStrike" kern="1200" cap="none" spc="300" normalizeH="0" baseline="0" noProof="0" dirty="0">
              <a:ln>
                <a:noFill/>
              </a:ln>
              <a:solidFill>
                <a:schemeClr val="bg2">
                  <a:lumMod val="10000"/>
                </a:schemeClr>
              </a:solidFill>
              <a:effectLst/>
              <a:uLnTx/>
              <a:uFillTx/>
              <a:latin typeface="Segoe UI" panose="020B0502040204020203" pitchFamily="34" charset="0"/>
              <a:cs typeface="Segoe UI" panose="020B0502040204020203" pitchFamily="34" charset="0"/>
            </a:endParaRPr>
          </a:p>
        </p:txBody>
      </p:sp>
      <p:sp>
        <p:nvSpPr>
          <p:cNvPr id="33" name="Rectangle : coins arrondis 32">
            <a:extLst>
              <a:ext uri="{FF2B5EF4-FFF2-40B4-BE49-F238E27FC236}">
                <a16:creationId xmlns:a16="http://schemas.microsoft.com/office/drawing/2014/main" id="{2FA5706C-9345-7953-CA20-18585701C9DA}"/>
              </a:ext>
            </a:extLst>
          </p:cNvPr>
          <p:cNvSpPr/>
          <p:nvPr/>
        </p:nvSpPr>
        <p:spPr>
          <a:xfrm>
            <a:off x="8980972" y="1256996"/>
            <a:ext cx="2798640" cy="3218479"/>
          </a:xfrm>
          <a:prstGeom prst="roundRect">
            <a:avLst>
              <a:gd name="adj" fmla="val 7756"/>
            </a:avLst>
          </a:prstGeom>
          <a:noFill/>
          <a:ln w="6350">
            <a:solidFill>
              <a:schemeClr val="accent1">
                <a:shade val="15000"/>
                <a:alpha val="49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100">
              <a:solidFill>
                <a:schemeClr val="accent4">
                  <a:lumMod val="50000"/>
                </a:schemeClr>
              </a:solidFill>
            </a:endParaRPr>
          </a:p>
        </p:txBody>
      </p:sp>
      <p:sp>
        <p:nvSpPr>
          <p:cNvPr id="34" name="Triangle isocèle 33">
            <a:extLst>
              <a:ext uri="{FF2B5EF4-FFF2-40B4-BE49-F238E27FC236}">
                <a16:creationId xmlns:a16="http://schemas.microsoft.com/office/drawing/2014/main" id="{5D717FCC-95DC-05F1-9E1B-46CA12C3D8D6}"/>
              </a:ext>
            </a:extLst>
          </p:cNvPr>
          <p:cNvSpPr/>
          <p:nvPr/>
        </p:nvSpPr>
        <p:spPr>
          <a:xfrm rot="5400000">
            <a:off x="6763484" y="2354643"/>
            <a:ext cx="3218478" cy="1126097"/>
          </a:xfrm>
          <a:prstGeom prst="triangle">
            <a:avLst/>
          </a:prstGeom>
          <a:solidFill>
            <a:schemeClr val="accent1">
              <a:alpha val="1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5" name="Rectangle : coins arrondis 34">
            <a:extLst>
              <a:ext uri="{FF2B5EF4-FFF2-40B4-BE49-F238E27FC236}">
                <a16:creationId xmlns:a16="http://schemas.microsoft.com/office/drawing/2014/main" id="{D3228EE4-CCFE-E6EB-6EDD-96E94AB8E15F}"/>
              </a:ext>
            </a:extLst>
          </p:cNvPr>
          <p:cNvSpPr/>
          <p:nvPr/>
        </p:nvSpPr>
        <p:spPr>
          <a:xfrm>
            <a:off x="4118846" y="1236731"/>
            <a:ext cx="3584036" cy="3290198"/>
          </a:xfrm>
          <a:prstGeom prst="roundRect">
            <a:avLst>
              <a:gd name="adj" fmla="val 7756"/>
            </a:avLst>
          </a:prstGeom>
          <a:noFill/>
          <a:ln w="6350">
            <a:solidFill>
              <a:schemeClr val="accent1">
                <a:shade val="15000"/>
                <a:alpha val="49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1100">
              <a:solidFill>
                <a:schemeClr val="accent4">
                  <a:lumMod val="50000"/>
                </a:schemeClr>
              </a:solidFill>
            </a:endParaRPr>
          </a:p>
        </p:txBody>
      </p:sp>
      <p:sp>
        <p:nvSpPr>
          <p:cNvPr id="36" name="Accolade fermante 35">
            <a:extLst>
              <a:ext uri="{FF2B5EF4-FFF2-40B4-BE49-F238E27FC236}">
                <a16:creationId xmlns:a16="http://schemas.microsoft.com/office/drawing/2014/main" id="{E046A06D-2D8F-0F31-810F-8A837F536223}"/>
              </a:ext>
            </a:extLst>
          </p:cNvPr>
          <p:cNvSpPr/>
          <p:nvPr/>
        </p:nvSpPr>
        <p:spPr>
          <a:xfrm rot="10800000">
            <a:off x="3927603" y="2712881"/>
            <a:ext cx="218328" cy="1779329"/>
          </a:xfrm>
          <a:prstGeom prst="rightBrace">
            <a:avLst>
              <a:gd name="adj1" fmla="val 21346"/>
              <a:gd name="adj2" fmla="val 49112"/>
            </a:avLst>
          </a:prstGeom>
          <a:gradFill flip="none" rotWithShape="1">
            <a:gsLst>
              <a:gs pos="0">
                <a:schemeClr val="bg1"/>
              </a:gs>
              <a:gs pos="100000">
                <a:schemeClr val="accent6"/>
              </a:gs>
            </a:gsLst>
            <a:lin ang="0" scaled="1"/>
            <a:tileRect/>
          </a:gradFill>
          <a:ln>
            <a:solidFill>
              <a:schemeClr val="bg1">
                <a:lumMod val="50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fr-CA"/>
          </a:p>
        </p:txBody>
      </p:sp>
      <p:sp>
        <p:nvSpPr>
          <p:cNvPr id="37" name="ZoneTexte 36">
            <a:extLst>
              <a:ext uri="{FF2B5EF4-FFF2-40B4-BE49-F238E27FC236}">
                <a16:creationId xmlns:a16="http://schemas.microsoft.com/office/drawing/2014/main" id="{75B907CA-6BDA-5B17-C5BA-06646DDDE4AB}"/>
              </a:ext>
            </a:extLst>
          </p:cNvPr>
          <p:cNvSpPr txBox="1"/>
          <p:nvPr/>
        </p:nvSpPr>
        <p:spPr>
          <a:xfrm rot="16200000">
            <a:off x="3131048" y="3444953"/>
            <a:ext cx="1156367" cy="369332"/>
          </a:xfrm>
          <a:prstGeom prst="rect">
            <a:avLst/>
          </a:prstGeom>
          <a:noFill/>
        </p:spPr>
        <p:txBody>
          <a:bodyPr wrap="square" rtlCol="0">
            <a:spAutoFit/>
          </a:bodyPr>
          <a:lstStyle/>
          <a:p>
            <a:pPr algn="ctr"/>
            <a:r>
              <a:rPr lang="fr-CA" sz="900" i="1" dirty="0">
                <a:latin typeface="Segoe UI" panose="020B0502040204020203" pitchFamily="34" charset="0"/>
                <a:cs typeface="Segoe UI" panose="020B0502040204020203" pitchFamily="34" charset="0"/>
              </a:rPr>
              <a:t>Langage commun</a:t>
            </a:r>
          </a:p>
          <a:p>
            <a:pPr algn="ctr"/>
            <a:r>
              <a:rPr lang="fr-CA" sz="900" b="1" i="1" dirty="0">
                <a:latin typeface="Segoe UI" panose="020B0502040204020203" pitchFamily="34" charset="0"/>
                <a:cs typeface="Segoe UI" panose="020B0502040204020203" pitchFamily="34" charset="0"/>
              </a:rPr>
              <a:t>MCA</a:t>
            </a:r>
          </a:p>
        </p:txBody>
      </p:sp>
      <p:pic>
        <p:nvPicPr>
          <p:cNvPr id="38" name="Picture 3">
            <a:extLst>
              <a:ext uri="{FF2B5EF4-FFF2-40B4-BE49-F238E27FC236}">
                <a16:creationId xmlns:a16="http://schemas.microsoft.com/office/drawing/2014/main" id="{74E2E226-035F-B6B8-5EFC-7AB66B8691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43758" y="20910"/>
            <a:ext cx="930082" cy="293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Espace réservé du texte 2">
            <a:extLst>
              <a:ext uri="{FF2B5EF4-FFF2-40B4-BE49-F238E27FC236}">
                <a16:creationId xmlns:a16="http://schemas.microsoft.com/office/drawing/2014/main" id="{E5794A35-E693-B7DA-AC42-A620DDAD6448}"/>
              </a:ext>
            </a:extLst>
          </p:cNvPr>
          <p:cNvSpPr txBox="1">
            <a:spLocks/>
          </p:cNvSpPr>
          <p:nvPr>
            <p:custDataLst>
              <p:tags r:id="rId3"/>
            </p:custDataLst>
          </p:nvPr>
        </p:nvSpPr>
        <p:spPr>
          <a:xfrm>
            <a:off x="5259881" y="4644508"/>
            <a:ext cx="5012322" cy="1837007"/>
          </a:xfrm>
          <a:prstGeom prst="rect">
            <a:avLst/>
          </a:prstGeom>
        </p:spPr>
        <p:txBody>
          <a:bodyPr vert="horz" lIns="0" tIns="0" rIns="0" bIns="0" rtlCol="0">
            <a:noAutofit/>
          </a:bodyPr>
          <a:lstStyle>
            <a:lvl1pPr marL="0" indent="0" algn="l" defTabSz="914217" rtl="0" eaLnBrk="1" latinLnBrk="0" hangingPunct="1">
              <a:lnSpc>
                <a:spcPct val="100000"/>
              </a:lnSpc>
              <a:spcBef>
                <a:spcPts val="1800"/>
              </a:spcBef>
              <a:buFont typeface="Arial" panose="020B0604020202020204" pitchFamily="34" charset="0"/>
              <a:buNone/>
              <a:defRPr sz="2000" b="1" kern="1200">
                <a:solidFill>
                  <a:schemeClr val="accent2"/>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600" kern="1200">
                <a:solidFill>
                  <a:schemeClr val="tx2"/>
                </a:solidFill>
                <a:latin typeface="+mn-lt"/>
                <a:ea typeface="+mn-ea"/>
                <a:cs typeface="+mn-cs"/>
              </a:defRPr>
            </a:lvl2pPr>
            <a:lvl3pPr marL="228554" indent="-228554" algn="l" defTabSz="914217" rtl="0" eaLnBrk="1" latinLnBrk="0" hangingPunct="1">
              <a:lnSpc>
                <a:spcPct val="100000"/>
              </a:lnSpc>
              <a:spcBef>
                <a:spcPts val="1000"/>
              </a:spcBef>
              <a:buFont typeface="Arial" panose="020B0604020202020204" pitchFamily="34" charset="0"/>
              <a:buChar char="•"/>
              <a:defRPr sz="1600" kern="1200">
                <a:solidFill>
                  <a:schemeClr val="tx2"/>
                </a:solidFill>
                <a:latin typeface="+mn-lt"/>
                <a:ea typeface="+mn-ea"/>
                <a:cs typeface="+mn-cs"/>
              </a:defRPr>
            </a:lvl3pPr>
            <a:lvl4pPr marL="444411" indent="-177764" algn="l" defTabSz="914217" rtl="0" eaLnBrk="1" latinLnBrk="0" hangingPunct="1">
              <a:lnSpc>
                <a:spcPct val="100000"/>
              </a:lnSpc>
              <a:spcBef>
                <a:spcPts val="600"/>
              </a:spcBef>
              <a:buFont typeface="Arial" panose="020B0604020202020204" pitchFamily="34" charset="0"/>
              <a:buChar char="•"/>
              <a:defRPr sz="1400" kern="1200">
                <a:solidFill>
                  <a:schemeClr val="tx2"/>
                </a:solidFill>
                <a:latin typeface="+mn-lt"/>
                <a:ea typeface="+mn-ea"/>
                <a:cs typeface="+mn-cs"/>
              </a:defRPr>
            </a:lvl4pPr>
            <a:lvl5pPr marL="0" indent="0" algn="l" defTabSz="914217" rtl="0" eaLnBrk="1" latinLnBrk="0" hangingPunct="1">
              <a:lnSpc>
                <a:spcPct val="100000"/>
              </a:lnSpc>
              <a:spcBef>
                <a:spcPts val="1200"/>
              </a:spcBef>
              <a:buFont typeface="Arial" panose="020B0604020202020204" pitchFamily="34" charset="0"/>
              <a:buNone/>
              <a:defRPr sz="1200" i="1" kern="1200">
                <a:solidFill>
                  <a:schemeClr val="tx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CA" sz="1200" b="0" i="1" dirty="0">
                <a:solidFill>
                  <a:schemeClr val="tx1"/>
                </a:solidFill>
                <a:latin typeface="Segoe UI" panose="020B0502040204020203" pitchFamily="34" charset="0"/>
                <a:cs typeface="Segoe UI" panose="020B0502040204020203" pitchFamily="34" charset="0"/>
              </a:rPr>
              <a:t>Permet d’identifier les </a:t>
            </a:r>
            <a:r>
              <a:rPr lang="fr-CA" sz="1200" i="1" dirty="0">
                <a:solidFill>
                  <a:schemeClr val="tx1"/>
                </a:solidFill>
                <a:latin typeface="Segoe UI" panose="020B0502040204020203" pitchFamily="34" charset="0"/>
                <a:cs typeface="Segoe UI" panose="020B0502040204020203" pitchFamily="34" charset="0"/>
              </a:rPr>
              <a:t>services rendus </a:t>
            </a:r>
            <a:r>
              <a:rPr lang="fr-CA" sz="1200" b="0" i="1" dirty="0">
                <a:solidFill>
                  <a:schemeClr val="tx1"/>
                </a:solidFill>
                <a:latin typeface="Segoe UI" panose="020B0502040204020203" pitchFamily="34" charset="0"/>
                <a:cs typeface="Segoe UI" panose="020B0502040204020203" pitchFamily="34" charset="0"/>
              </a:rPr>
              <a:t>par les </a:t>
            </a:r>
            <a:r>
              <a:rPr lang="fr-CA" sz="1200" i="1" dirty="0">
                <a:solidFill>
                  <a:schemeClr val="tx1"/>
                </a:solidFill>
                <a:latin typeface="Segoe UI" panose="020B0502040204020203" pitchFamily="34" charset="0"/>
                <a:cs typeface="Segoe UI" panose="020B0502040204020203" pitchFamily="34" charset="0"/>
              </a:rPr>
              <a:t>produits TIC </a:t>
            </a:r>
            <a:r>
              <a:rPr lang="fr-CA" sz="1200" b="0" i="1" dirty="0">
                <a:solidFill>
                  <a:schemeClr val="tx1"/>
                </a:solidFill>
                <a:latin typeface="Segoe UI" panose="020B0502040204020203" pitchFamily="34" charset="0"/>
                <a:cs typeface="Segoe UI" panose="020B0502040204020203" pitchFamily="34" charset="0"/>
              </a:rPr>
              <a:t>dans la </a:t>
            </a:r>
            <a:r>
              <a:rPr lang="fr-CA" sz="1200" b="0" i="1" u="sng" dirty="0">
                <a:solidFill>
                  <a:schemeClr val="tx1"/>
                </a:solidFill>
                <a:latin typeface="Segoe UI" panose="020B0502040204020203" pitchFamily="34" charset="0"/>
                <a:cs typeface="Segoe UI" panose="020B0502040204020203" pitchFamily="34" charset="0"/>
              </a:rPr>
              <a:t>chaîne de valeur en support à la mission et aux objectifs de l’entreprise</a:t>
            </a:r>
          </a:p>
        </p:txBody>
      </p:sp>
    </p:spTree>
    <p:extLst>
      <p:ext uri="{BB962C8B-B14F-4D97-AF65-F5344CB8AC3E}">
        <p14:creationId xmlns:p14="http://schemas.microsoft.com/office/powerpoint/2010/main" val="3625340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1F040B-4779-5AAE-B786-5EB66BB04090}"/>
              </a:ext>
            </a:extLst>
          </p:cNvPr>
          <p:cNvSpPr>
            <a:spLocks noGrp="1"/>
          </p:cNvSpPr>
          <p:nvPr>
            <p:ph type="title"/>
          </p:nvPr>
        </p:nvSpPr>
        <p:spPr>
          <a:xfrm>
            <a:off x="438151" y="1787473"/>
            <a:ext cx="9401175" cy="2284217"/>
          </a:xfrm>
        </p:spPr>
        <p:txBody>
          <a:bodyPr/>
          <a:lstStyle/>
          <a:p>
            <a:r>
              <a:rPr lang="fr-CA" b="0" dirty="0"/>
              <a:t>LE MCA-N et les ajustements apportés</a:t>
            </a:r>
          </a:p>
        </p:txBody>
      </p:sp>
      <p:sp>
        <p:nvSpPr>
          <p:cNvPr id="3" name="Espace réservé du texte 2">
            <a:extLst>
              <a:ext uri="{FF2B5EF4-FFF2-40B4-BE49-F238E27FC236}">
                <a16:creationId xmlns:a16="http://schemas.microsoft.com/office/drawing/2014/main" id="{E714D88F-F081-203D-41AC-AD14AE3C7966}"/>
              </a:ext>
            </a:extLst>
          </p:cNvPr>
          <p:cNvSpPr>
            <a:spLocks noGrp="1"/>
          </p:cNvSpPr>
          <p:nvPr>
            <p:ph type="body" sz="quarter" idx="10"/>
          </p:nvPr>
        </p:nvSpPr>
        <p:spPr/>
        <p:txBody>
          <a:bodyPr/>
          <a:lstStyle/>
          <a:p>
            <a:r>
              <a:rPr lang="fr-CA"/>
              <a:t>Architecture d’entreprise</a:t>
            </a:r>
          </a:p>
        </p:txBody>
      </p:sp>
      <p:sp>
        <p:nvSpPr>
          <p:cNvPr id="6" name="Espace réservé du texte 5">
            <a:extLst>
              <a:ext uri="{FF2B5EF4-FFF2-40B4-BE49-F238E27FC236}">
                <a16:creationId xmlns:a16="http://schemas.microsoft.com/office/drawing/2014/main" id="{A3161756-37C6-8A54-EC85-AD225E01CD48}"/>
              </a:ext>
            </a:extLst>
          </p:cNvPr>
          <p:cNvSpPr>
            <a:spLocks noGrp="1"/>
          </p:cNvSpPr>
          <p:nvPr>
            <p:ph type="body" sz="quarter" idx="11"/>
          </p:nvPr>
        </p:nvSpPr>
        <p:spPr/>
        <p:txBody>
          <a:bodyPr/>
          <a:lstStyle/>
          <a:p>
            <a:endParaRPr lang="fr-CA"/>
          </a:p>
        </p:txBody>
      </p:sp>
    </p:spTree>
    <p:extLst>
      <p:ext uri="{BB962C8B-B14F-4D97-AF65-F5344CB8AC3E}">
        <p14:creationId xmlns:p14="http://schemas.microsoft.com/office/powerpoint/2010/main" val="607159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1C2095B-7B07-F4F4-D459-57115FD37F5C}"/>
              </a:ext>
            </a:extLst>
          </p:cNvPr>
          <p:cNvSpPr/>
          <p:nvPr/>
        </p:nvSpPr>
        <p:spPr>
          <a:xfrm>
            <a:off x="5541192" y="3120389"/>
            <a:ext cx="2187896" cy="3622108"/>
          </a:xfrm>
          <a:prstGeom prst="rect">
            <a:avLst/>
          </a:prstGeom>
          <a:solidFill>
            <a:schemeClr val="accent2">
              <a:lumMod val="20000"/>
              <a:lumOff val="80000"/>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27B058F2-67D3-2DAC-5E2B-16B467B688BB}"/>
              </a:ext>
            </a:extLst>
          </p:cNvPr>
          <p:cNvSpPr>
            <a:spLocks noGrp="1"/>
          </p:cNvSpPr>
          <p:nvPr>
            <p:ph type="title"/>
          </p:nvPr>
        </p:nvSpPr>
        <p:spPr/>
        <p:txBody>
          <a:bodyPr/>
          <a:lstStyle/>
          <a:p>
            <a:r>
              <a:rPr lang="fr-CA"/>
              <a:t>Contexte</a:t>
            </a:r>
          </a:p>
        </p:txBody>
      </p:sp>
      <p:sp>
        <p:nvSpPr>
          <p:cNvPr id="3" name="Espace réservé du texte 2">
            <a:extLst>
              <a:ext uri="{FF2B5EF4-FFF2-40B4-BE49-F238E27FC236}">
                <a16:creationId xmlns:a16="http://schemas.microsoft.com/office/drawing/2014/main" id="{5E06E1CA-9219-B832-ABDB-EB4B13F497D0}"/>
              </a:ext>
            </a:extLst>
          </p:cNvPr>
          <p:cNvSpPr>
            <a:spLocks noGrp="1"/>
          </p:cNvSpPr>
          <p:nvPr>
            <p:ph type="body" sz="quarter" idx="11"/>
          </p:nvPr>
        </p:nvSpPr>
        <p:spPr>
          <a:xfrm>
            <a:off x="431801" y="2288641"/>
            <a:ext cx="3189148" cy="161583"/>
          </a:xfrm>
        </p:spPr>
        <p:txBody>
          <a:bodyPr/>
          <a:lstStyle/>
          <a:p>
            <a:r>
              <a:rPr lang="fr-CA" sz="1050" dirty="0"/>
              <a:t>On </a:t>
            </a:r>
            <a:r>
              <a:rPr lang="fr-CA" sz="1050" b="1" dirty="0"/>
              <a:t>simplifie</a:t>
            </a:r>
            <a:r>
              <a:rPr lang="fr-CA" sz="1050" dirty="0"/>
              <a:t>, sans rien perdre</a:t>
            </a:r>
          </a:p>
        </p:txBody>
      </p:sp>
      <p:sp>
        <p:nvSpPr>
          <p:cNvPr id="4" name="Espace réservé du texte 3">
            <a:extLst>
              <a:ext uri="{FF2B5EF4-FFF2-40B4-BE49-F238E27FC236}">
                <a16:creationId xmlns:a16="http://schemas.microsoft.com/office/drawing/2014/main" id="{AA4663CA-6227-5CF4-709D-6B277B3D6B6C}"/>
              </a:ext>
            </a:extLst>
          </p:cNvPr>
          <p:cNvSpPr>
            <a:spLocks noGrp="1"/>
          </p:cNvSpPr>
          <p:nvPr>
            <p:ph type="body" sz="quarter" idx="12"/>
          </p:nvPr>
        </p:nvSpPr>
        <p:spPr>
          <a:xfrm>
            <a:off x="4042612" y="371859"/>
            <a:ext cx="8149388" cy="1999971"/>
          </a:xfrm>
          <a:solidFill>
            <a:schemeClr val="accent6"/>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2500" lnSpcReduction="10000"/>
          </a:bodyPr>
          <a:lstStyle/>
          <a:p>
            <a:pPr algn="ctr"/>
            <a:r>
              <a:rPr lang="fr-CA" sz="2400" dirty="0">
                <a:solidFill>
                  <a:schemeClr val="tx1"/>
                </a:solidFill>
              </a:rPr>
              <a:t>   Confusions avec 2 modèles séparés</a:t>
            </a:r>
          </a:p>
          <a:p>
            <a:pPr marL="914400" lvl="2" defTabSz="914400"/>
            <a:r>
              <a:rPr lang="fr-CA" sz="1800" dirty="0">
                <a:solidFill>
                  <a:schemeClr val="lt1"/>
                </a:solidFill>
              </a:rPr>
              <a:t>Modèle des capacités d’affaires (MCA) vs « </a:t>
            </a:r>
            <a:r>
              <a:rPr lang="fr-CA" sz="1800" dirty="0" err="1">
                <a:solidFill>
                  <a:schemeClr val="lt1"/>
                </a:solidFill>
              </a:rPr>
              <a:t>Technology</a:t>
            </a:r>
            <a:r>
              <a:rPr lang="fr-CA" sz="1800" dirty="0">
                <a:solidFill>
                  <a:schemeClr val="lt1"/>
                </a:solidFill>
              </a:rPr>
              <a:t> Business Model » (TBM) pour le GTN.</a:t>
            </a:r>
          </a:p>
          <a:p>
            <a:pPr marL="914400" lvl="2" defTabSz="914400"/>
            <a:r>
              <a:rPr lang="fr-CA" sz="1800" dirty="0">
                <a:solidFill>
                  <a:schemeClr val="lt1"/>
                </a:solidFill>
              </a:rPr>
              <a:t>Notions de ‘Lignes produits et de familles de produits’</a:t>
            </a:r>
          </a:p>
          <a:p>
            <a:pPr marL="914400" lvl="2" defTabSz="914400"/>
            <a:r>
              <a:rPr lang="fr-CA" sz="1800" dirty="0">
                <a:solidFill>
                  <a:schemeClr val="lt1"/>
                </a:solidFill>
              </a:rPr>
              <a:t>Dédoublements de ‘capacités’ entre le TBM et MCA</a:t>
            </a:r>
            <a:br>
              <a:rPr lang="fr-CA" sz="1800" dirty="0">
                <a:solidFill>
                  <a:schemeClr val="lt1"/>
                </a:solidFill>
              </a:rPr>
            </a:br>
            <a:endParaRPr lang="fr-CA" sz="1800" dirty="0">
              <a:solidFill>
                <a:schemeClr val="lt1"/>
              </a:solidFill>
            </a:endParaRPr>
          </a:p>
        </p:txBody>
      </p:sp>
      <p:pic>
        <p:nvPicPr>
          <p:cNvPr id="6" name="Image 5">
            <a:extLst>
              <a:ext uri="{FF2B5EF4-FFF2-40B4-BE49-F238E27FC236}">
                <a16:creationId xmlns:a16="http://schemas.microsoft.com/office/drawing/2014/main" id="{7405EC5F-3FFE-5B1F-F7E3-5B468B59C2B4}"/>
              </a:ext>
            </a:extLst>
          </p:cNvPr>
          <p:cNvPicPr>
            <a:picLocks noChangeAspect="1"/>
          </p:cNvPicPr>
          <p:nvPr/>
        </p:nvPicPr>
        <p:blipFill>
          <a:blip r:embed="rId3"/>
          <a:stretch>
            <a:fillRect/>
          </a:stretch>
        </p:blipFill>
        <p:spPr>
          <a:xfrm>
            <a:off x="5652966" y="3219081"/>
            <a:ext cx="1981725" cy="1144617"/>
          </a:xfrm>
          <a:prstGeom prst="rect">
            <a:avLst/>
          </a:prstGeom>
          <a:ln>
            <a:solidFill>
              <a:schemeClr val="accent6"/>
            </a:solidFill>
          </a:ln>
        </p:spPr>
      </p:pic>
      <p:pic>
        <p:nvPicPr>
          <p:cNvPr id="8" name="Image 7">
            <a:extLst>
              <a:ext uri="{FF2B5EF4-FFF2-40B4-BE49-F238E27FC236}">
                <a16:creationId xmlns:a16="http://schemas.microsoft.com/office/drawing/2014/main" id="{D227E005-7F8A-37C0-04AD-2E8C90FEC61D}"/>
              </a:ext>
            </a:extLst>
          </p:cNvPr>
          <p:cNvPicPr>
            <a:picLocks noChangeAspect="1"/>
          </p:cNvPicPr>
          <p:nvPr/>
        </p:nvPicPr>
        <p:blipFill>
          <a:blip r:embed="rId4"/>
          <a:stretch>
            <a:fillRect/>
          </a:stretch>
        </p:blipFill>
        <p:spPr>
          <a:xfrm>
            <a:off x="5617948" y="5577405"/>
            <a:ext cx="2016744" cy="1067156"/>
          </a:xfrm>
          <a:prstGeom prst="rect">
            <a:avLst/>
          </a:prstGeom>
          <a:ln>
            <a:solidFill>
              <a:schemeClr val="accent6"/>
            </a:solidFill>
          </a:ln>
        </p:spPr>
      </p:pic>
      <p:sp>
        <p:nvSpPr>
          <p:cNvPr id="11" name="ZoneTexte 10">
            <a:extLst>
              <a:ext uri="{FF2B5EF4-FFF2-40B4-BE49-F238E27FC236}">
                <a16:creationId xmlns:a16="http://schemas.microsoft.com/office/drawing/2014/main" id="{88866336-6C9C-7655-5DF6-E83A4BE38130}"/>
              </a:ext>
            </a:extLst>
          </p:cNvPr>
          <p:cNvSpPr txBox="1"/>
          <p:nvPr/>
        </p:nvSpPr>
        <p:spPr>
          <a:xfrm>
            <a:off x="4129238" y="3631625"/>
            <a:ext cx="1585207" cy="246221"/>
          </a:xfrm>
          <a:prstGeom prst="rect">
            <a:avLst/>
          </a:prstGeom>
          <a:noFill/>
        </p:spPr>
        <p:txBody>
          <a:bodyPr wrap="square">
            <a:spAutoFit/>
          </a:bodyPr>
          <a:lstStyle/>
          <a:p>
            <a:pPr marL="171450" indent="-171450">
              <a:buFont typeface="Arial" panose="020B0604020202020204" pitchFamily="34" charset="0"/>
              <a:buChar char="•"/>
            </a:pPr>
            <a:r>
              <a:rPr lang="fr-CA" sz="1000" dirty="0">
                <a:solidFill>
                  <a:schemeClr val="tx1">
                    <a:lumMod val="50000"/>
                  </a:schemeClr>
                </a:solidFill>
                <a:latin typeface="Arial"/>
              </a:rPr>
              <a:t>Capacités d’affaires </a:t>
            </a:r>
            <a:endParaRPr lang="fr-CA" sz="1000" dirty="0">
              <a:solidFill>
                <a:schemeClr val="tx1">
                  <a:lumMod val="50000"/>
                </a:schemeClr>
              </a:solidFill>
            </a:endParaRPr>
          </a:p>
        </p:txBody>
      </p:sp>
      <p:sp>
        <p:nvSpPr>
          <p:cNvPr id="12" name="ZoneTexte 11">
            <a:extLst>
              <a:ext uri="{FF2B5EF4-FFF2-40B4-BE49-F238E27FC236}">
                <a16:creationId xmlns:a16="http://schemas.microsoft.com/office/drawing/2014/main" id="{00A6AE7C-2209-FDBD-2082-4B3AF3FC6DBD}"/>
              </a:ext>
            </a:extLst>
          </p:cNvPr>
          <p:cNvSpPr txBox="1"/>
          <p:nvPr/>
        </p:nvSpPr>
        <p:spPr>
          <a:xfrm>
            <a:off x="4129238" y="5894399"/>
            <a:ext cx="1585207" cy="1169551"/>
          </a:xfrm>
          <a:prstGeom prst="rect">
            <a:avLst/>
          </a:prstGeom>
          <a:noFill/>
        </p:spPr>
        <p:txBody>
          <a:bodyPr wrap="square">
            <a:spAutoFit/>
          </a:bodyPr>
          <a:lstStyle/>
          <a:p>
            <a:pPr marL="171450" indent="-171450">
              <a:buFont typeface="Arial" panose="020B0604020202020204" pitchFamily="34" charset="0"/>
              <a:buChar char="•"/>
            </a:pPr>
            <a:r>
              <a:rPr lang="fr-CA" sz="1000" dirty="0">
                <a:solidFill>
                  <a:schemeClr val="tx1">
                    <a:lumMod val="50000"/>
                  </a:schemeClr>
                </a:solidFill>
                <a:latin typeface="Arial"/>
              </a:rPr>
              <a:t>Famille de produits</a:t>
            </a:r>
          </a:p>
          <a:p>
            <a:pPr marL="171450" indent="-171450">
              <a:buFont typeface="Arial" panose="020B0604020202020204" pitchFamily="34" charset="0"/>
              <a:buChar char="•"/>
            </a:pPr>
            <a:r>
              <a:rPr lang="fr-CA" sz="1000" dirty="0">
                <a:solidFill>
                  <a:schemeClr val="tx1">
                    <a:lumMod val="50000"/>
                  </a:schemeClr>
                </a:solidFill>
                <a:latin typeface="Arial"/>
              </a:rPr>
              <a:t>Ligne de produits</a:t>
            </a:r>
          </a:p>
          <a:p>
            <a:pPr marL="171450" indent="-171450">
              <a:buFont typeface="Arial" panose="020B0604020202020204" pitchFamily="34" charset="0"/>
              <a:buChar char="•"/>
            </a:pPr>
            <a:r>
              <a:rPr lang="fr-CA" sz="1000" dirty="0">
                <a:solidFill>
                  <a:schemeClr val="tx1">
                    <a:lumMod val="50000"/>
                  </a:schemeClr>
                </a:solidFill>
                <a:latin typeface="Arial"/>
              </a:rPr>
              <a:t>Produits d’affaires</a:t>
            </a:r>
          </a:p>
          <a:p>
            <a:pPr marL="171450" indent="-171450">
              <a:buFont typeface="Arial" panose="020B0604020202020204" pitchFamily="34" charset="0"/>
              <a:buChar char="•"/>
            </a:pPr>
            <a:r>
              <a:rPr lang="fr-CA" sz="1000" dirty="0">
                <a:solidFill>
                  <a:schemeClr val="tx1">
                    <a:lumMod val="50000"/>
                  </a:schemeClr>
                </a:solidFill>
                <a:latin typeface="Arial"/>
              </a:rPr>
              <a:t>Produits corporatifs</a:t>
            </a:r>
          </a:p>
          <a:p>
            <a:pPr marL="171450" indent="-171450">
              <a:buFont typeface="Arial" panose="020B0604020202020204" pitchFamily="34" charset="0"/>
              <a:buChar char="•"/>
            </a:pPr>
            <a:r>
              <a:rPr lang="fr-CA" sz="1000" dirty="0">
                <a:solidFill>
                  <a:schemeClr val="tx1">
                    <a:lumMod val="50000"/>
                  </a:schemeClr>
                </a:solidFill>
                <a:latin typeface="Arial"/>
              </a:rPr>
              <a:t>Livraison</a:t>
            </a:r>
          </a:p>
          <a:p>
            <a:pPr marL="171450" indent="-171450">
              <a:buFont typeface="Arial" panose="020B0604020202020204" pitchFamily="34" charset="0"/>
              <a:buChar char="•"/>
            </a:pPr>
            <a:endParaRPr lang="fr-CA" sz="1000" dirty="0">
              <a:solidFill>
                <a:schemeClr val="tx1">
                  <a:lumMod val="50000"/>
                </a:schemeClr>
              </a:solidFill>
              <a:latin typeface="Arial"/>
            </a:endParaRPr>
          </a:p>
          <a:p>
            <a:pPr marL="171450" indent="-171450">
              <a:buFont typeface="Arial" panose="020B0604020202020204" pitchFamily="34" charset="0"/>
              <a:buChar char="•"/>
            </a:pPr>
            <a:endParaRPr lang="fr-CA" sz="1000" dirty="0">
              <a:solidFill>
                <a:schemeClr val="tx1">
                  <a:lumMod val="50000"/>
                </a:schemeClr>
              </a:solidFill>
            </a:endParaRPr>
          </a:p>
        </p:txBody>
      </p:sp>
      <p:sp>
        <p:nvSpPr>
          <p:cNvPr id="14" name="Espace réservé du texte 3">
            <a:extLst>
              <a:ext uri="{FF2B5EF4-FFF2-40B4-BE49-F238E27FC236}">
                <a16:creationId xmlns:a16="http://schemas.microsoft.com/office/drawing/2014/main" id="{46E63604-6C75-C247-12D8-090614EDE29B}"/>
              </a:ext>
            </a:extLst>
          </p:cNvPr>
          <p:cNvSpPr txBox="1">
            <a:spLocks/>
          </p:cNvSpPr>
          <p:nvPr/>
        </p:nvSpPr>
        <p:spPr>
          <a:xfrm>
            <a:off x="4645679" y="2433731"/>
            <a:ext cx="7114520" cy="337905"/>
          </a:xfrm>
          <a:prstGeom prst="rect">
            <a:avLst/>
          </a:prstGeom>
          <a:solidFill>
            <a:schemeClr val="tx1">
              <a:lumMod val="85000"/>
              <a:alpha val="92000"/>
            </a:schemeClr>
          </a:solidFill>
        </p:spPr>
        <p:txBody>
          <a:bodyPr vert="horz" lIns="0" tIns="0" rIns="0" bIns="0" rtlCol="0" anchor="ctr">
            <a:noAutofit/>
          </a:bodyPr>
          <a:lstStyle>
            <a:lvl1pPr marL="0" indent="0" algn="l" defTabSz="914217" rtl="0" eaLnBrk="1" latinLnBrk="0" hangingPunct="1">
              <a:lnSpc>
                <a:spcPct val="100000"/>
              </a:lnSpc>
              <a:spcBef>
                <a:spcPts val="1800"/>
              </a:spcBef>
              <a:buFont typeface="Arial" panose="020B0604020202020204" pitchFamily="34" charset="0"/>
              <a:buNone/>
              <a:defRPr sz="2000" b="1" kern="1200">
                <a:solidFill>
                  <a:schemeClr val="accent2"/>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600" kern="1200">
                <a:solidFill>
                  <a:schemeClr val="bg2"/>
                </a:solidFill>
                <a:latin typeface="+mn-lt"/>
                <a:ea typeface="+mn-ea"/>
                <a:cs typeface="+mn-cs"/>
              </a:defRPr>
            </a:lvl2pPr>
            <a:lvl3pPr marL="228554" indent="-228554" algn="l" defTabSz="914217" rtl="0" eaLnBrk="1" latinLnBrk="0" hangingPunct="1">
              <a:lnSpc>
                <a:spcPct val="100000"/>
              </a:lnSpc>
              <a:spcBef>
                <a:spcPts val="1000"/>
              </a:spcBef>
              <a:buFont typeface="Arial" panose="020B0604020202020204" pitchFamily="34" charset="0"/>
              <a:buChar char="•"/>
              <a:defRPr sz="1600" kern="1200">
                <a:solidFill>
                  <a:schemeClr val="bg2"/>
                </a:solidFill>
                <a:latin typeface="+mn-lt"/>
                <a:ea typeface="+mn-ea"/>
                <a:cs typeface="+mn-cs"/>
              </a:defRPr>
            </a:lvl3pPr>
            <a:lvl4pPr marL="444411" indent="-177764" algn="l" defTabSz="914217" rtl="0" eaLnBrk="1" latinLnBrk="0" hangingPunct="1">
              <a:lnSpc>
                <a:spcPct val="100000"/>
              </a:lnSpc>
              <a:spcBef>
                <a:spcPts val="600"/>
              </a:spcBef>
              <a:buFont typeface="Arial" panose="020B0604020202020204" pitchFamily="34" charset="0"/>
              <a:buChar char="•"/>
              <a:defRPr sz="1400" kern="1200">
                <a:solidFill>
                  <a:schemeClr val="bg2"/>
                </a:solidFill>
                <a:latin typeface="+mn-lt"/>
                <a:ea typeface="+mn-ea"/>
                <a:cs typeface="+mn-cs"/>
              </a:defRPr>
            </a:lvl4pPr>
            <a:lvl5pPr marL="0" indent="0" algn="l" defTabSz="914217" rtl="0" eaLnBrk="1" latinLnBrk="0" hangingPunct="1">
              <a:lnSpc>
                <a:spcPct val="100000"/>
              </a:lnSpc>
              <a:spcBef>
                <a:spcPts val="1200"/>
              </a:spcBef>
              <a:buFont typeface="Arial" panose="020B0604020202020204" pitchFamily="34" charset="0"/>
              <a:buNone/>
              <a:defRPr sz="1200" i="1" kern="1200">
                <a:solidFill>
                  <a:schemeClr val="bg2"/>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CA" sz="1600" b="0" i="1" dirty="0">
                <a:solidFill>
                  <a:schemeClr val="bg1">
                    <a:lumMod val="85000"/>
                    <a:lumOff val="15000"/>
                  </a:schemeClr>
                </a:solidFill>
              </a:rPr>
              <a:t>Fusion des 2 modèles… </a:t>
            </a:r>
            <a:r>
              <a:rPr lang="fr-CA" sz="1600" i="1" dirty="0">
                <a:solidFill>
                  <a:schemeClr val="bg1">
                    <a:lumMod val="85000"/>
                    <a:lumOff val="15000"/>
                  </a:schemeClr>
                </a:solidFill>
              </a:rPr>
              <a:t>sans rien perdre</a:t>
            </a:r>
            <a:r>
              <a:rPr lang="fr-CA" sz="1600" b="0" i="1" dirty="0">
                <a:solidFill>
                  <a:schemeClr val="bg1">
                    <a:lumMod val="85000"/>
                    <a:lumOff val="15000"/>
                  </a:schemeClr>
                </a:solidFill>
              </a:rPr>
              <a:t>.</a:t>
            </a:r>
            <a:endParaRPr lang="fr-CA" sz="1200" i="1" dirty="0">
              <a:solidFill>
                <a:schemeClr val="bg1">
                  <a:lumMod val="85000"/>
                  <a:lumOff val="15000"/>
                </a:schemeClr>
              </a:solidFill>
            </a:endParaRPr>
          </a:p>
        </p:txBody>
      </p:sp>
      <p:sp>
        <p:nvSpPr>
          <p:cNvPr id="5" name="Flèche : double flèche verticale 4">
            <a:extLst>
              <a:ext uri="{FF2B5EF4-FFF2-40B4-BE49-F238E27FC236}">
                <a16:creationId xmlns:a16="http://schemas.microsoft.com/office/drawing/2014/main" id="{9D6B2C4C-FF0B-C9ED-0F61-6C239ADD17AD}"/>
              </a:ext>
            </a:extLst>
          </p:cNvPr>
          <p:cNvSpPr/>
          <p:nvPr/>
        </p:nvSpPr>
        <p:spPr>
          <a:xfrm>
            <a:off x="6354930" y="4363698"/>
            <a:ext cx="577795" cy="1182602"/>
          </a:xfrm>
          <a:prstGeom prst="upDownArrow">
            <a:avLst/>
          </a:prstGeom>
          <a:solidFill>
            <a:schemeClr val="tx1"/>
          </a:solidFill>
          <a:ln w="3175">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a:t>
            </a:r>
          </a:p>
        </p:txBody>
      </p:sp>
      <p:sp>
        <p:nvSpPr>
          <p:cNvPr id="7" name="ZoneTexte 6">
            <a:extLst>
              <a:ext uri="{FF2B5EF4-FFF2-40B4-BE49-F238E27FC236}">
                <a16:creationId xmlns:a16="http://schemas.microsoft.com/office/drawing/2014/main" id="{A27604E2-C265-B5BF-0048-0904A1DDA4FF}"/>
              </a:ext>
            </a:extLst>
          </p:cNvPr>
          <p:cNvSpPr txBox="1"/>
          <p:nvPr/>
        </p:nvSpPr>
        <p:spPr>
          <a:xfrm>
            <a:off x="4232507" y="3359745"/>
            <a:ext cx="578663" cy="400110"/>
          </a:xfrm>
          <a:prstGeom prst="rect">
            <a:avLst/>
          </a:prstGeom>
        </p:spPr>
        <p:txBody>
          <a:bodyPr vert="horz" lIns="0" tIns="0" rIns="0" bIns="0" rtlCol="0" anchor="t">
            <a:noAutofit/>
          </a:bodyPr>
          <a:lstStyle>
            <a:lvl1pPr indent="0" defTabSz="914217">
              <a:lnSpc>
                <a:spcPct val="100000"/>
              </a:lnSpc>
              <a:spcBef>
                <a:spcPts val="1800"/>
              </a:spcBef>
              <a:buFont typeface="Arial" panose="020B0604020202020204" pitchFamily="34" charset="0"/>
              <a:buNone/>
              <a:defRPr sz="2000" b="1">
                <a:solidFill>
                  <a:schemeClr val="accent2"/>
                </a:solidFill>
              </a:defRPr>
            </a:lvl1pPr>
            <a:lvl2pPr marL="0" lvl="1" indent="0" defTabSz="914217">
              <a:lnSpc>
                <a:spcPct val="100000"/>
              </a:lnSpc>
              <a:spcBef>
                <a:spcPts val="1200"/>
              </a:spcBef>
              <a:buFont typeface="Arial" panose="020B0604020202020204" pitchFamily="34" charset="0"/>
              <a:buNone/>
              <a:defRPr sz="1600">
                <a:solidFill>
                  <a:schemeClr val="bg2"/>
                </a:solidFill>
              </a:defRPr>
            </a:lvl2pPr>
            <a:lvl3pPr marL="571454" lvl="2" indent="-342900" defTabSz="914217">
              <a:lnSpc>
                <a:spcPct val="100000"/>
              </a:lnSpc>
              <a:spcBef>
                <a:spcPts val="1000"/>
              </a:spcBef>
              <a:buFont typeface="Arial" panose="020B0604020202020204" pitchFamily="34" charset="0"/>
              <a:buChar char="•"/>
              <a:defRPr sz="1600">
                <a:solidFill>
                  <a:schemeClr val="accent2"/>
                </a:solidFill>
              </a:defRPr>
            </a:lvl3pPr>
            <a:lvl4pPr marL="444411" indent="-177764" defTabSz="914217">
              <a:lnSpc>
                <a:spcPct val="100000"/>
              </a:lnSpc>
              <a:spcBef>
                <a:spcPts val="600"/>
              </a:spcBef>
              <a:buFont typeface="Arial" panose="020B0604020202020204" pitchFamily="34" charset="0"/>
              <a:buChar char="•"/>
              <a:defRPr sz="1400">
                <a:solidFill>
                  <a:schemeClr val="bg2"/>
                </a:solidFill>
              </a:defRPr>
            </a:lvl4pPr>
            <a:lvl5pPr marL="0" indent="0" defTabSz="914217">
              <a:lnSpc>
                <a:spcPct val="100000"/>
              </a:lnSpc>
              <a:spcBef>
                <a:spcPts val="1200"/>
              </a:spcBef>
              <a:buFont typeface="Arial" panose="020B0604020202020204" pitchFamily="34" charset="0"/>
              <a:buNone/>
              <a:defRPr sz="1200" i="1">
                <a:solidFill>
                  <a:schemeClr val="bg2"/>
                </a:solidFill>
              </a:defRPr>
            </a:lvl5pPr>
            <a:lvl6pPr marL="2514097" indent="-228554" defTabSz="914217">
              <a:lnSpc>
                <a:spcPct val="90000"/>
              </a:lnSpc>
              <a:spcBef>
                <a:spcPts val="500"/>
              </a:spcBef>
              <a:buFont typeface="Arial" panose="020B0604020202020204" pitchFamily="34" charset="0"/>
              <a:buChar char="•"/>
            </a:lvl6pPr>
            <a:lvl7pPr marL="2971206" indent="-228554" defTabSz="914217">
              <a:lnSpc>
                <a:spcPct val="90000"/>
              </a:lnSpc>
              <a:spcBef>
                <a:spcPts val="500"/>
              </a:spcBef>
              <a:buFont typeface="Arial" panose="020B0604020202020204" pitchFamily="34" charset="0"/>
              <a:buChar char="•"/>
            </a:lvl7pPr>
            <a:lvl8pPr marL="3428314" indent="-228554" defTabSz="914217">
              <a:lnSpc>
                <a:spcPct val="90000"/>
              </a:lnSpc>
              <a:spcBef>
                <a:spcPts val="500"/>
              </a:spcBef>
              <a:buFont typeface="Arial" panose="020B0604020202020204" pitchFamily="34" charset="0"/>
              <a:buChar char="•"/>
            </a:lvl8pPr>
            <a:lvl9pPr marL="3885423" indent="-228554" defTabSz="914217">
              <a:lnSpc>
                <a:spcPct val="90000"/>
              </a:lnSpc>
              <a:spcBef>
                <a:spcPts val="500"/>
              </a:spcBef>
              <a:buFont typeface="Arial" panose="020B0604020202020204" pitchFamily="34" charset="0"/>
              <a:buChar char="•"/>
            </a:lvl9pPr>
          </a:lstStyle>
          <a:p>
            <a:r>
              <a:rPr lang="fr-CA" sz="1800" dirty="0">
                <a:solidFill>
                  <a:schemeClr val="bg1">
                    <a:lumMod val="50000"/>
                    <a:lumOff val="50000"/>
                  </a:schemeClr>
                </a:solidFill>
              </a:rPr>
              <a:t>MCA</a:t>
            </a:r>
          </a:p>
        </p:txBody>
      </p:sp>
      <p:sp>
        <p:nvSpPr>
          <p:cNvPr id="10" name="ZoneTexte 9">
            <a:extLst>
              <a:ext uri="{FF2B5EF4-FFF2-40B4-BE49-F238E27FC236}">
                <a16:creationId xmlns:a16="http://schemas.microsoft.com/office/drawing/2014/main" id="{36871CA4-8A6A-E3F9-5E28-488F84555168}"/>
              </a:ext>
            </a:extLst>
          </p:cNvPr>
          <p:cNvSpPr txBox="1"/>
          <p:nvPr/>
        </p:nvSpPr>
        <p:spPr>
          <a:xfrm>
            <a:off x="4316025" y="5602621"/>
            <a:ext cx="578663" cy="400110"/>
          </a:xfrm>
          <a:prstGeom prst="rect">
            <a:avLst/>
          </a:prstGeom>
        </p:spPr>
        <p:txBody>
          <a:bodyPr vert="horz" lIns="0" tIns="0" rIns="0" bIns="0" rtlCol="0" anchor="t">
            <a:noAutofit/>
          </a:bodyPr>
          <a:lstStyle>
            <a:lvl1pPr indent="0" defTabSz="914217">
              <a:lnSpc>
                <a:spcPct val="100000"/>
              </a:lnSpc>
              <a:spcBef>
                <a:spcPts val="1800"/>
              </a:spcBef>
              <a:buFont typeface="Arial" panose="020B0604020202020204" pitchFamily="34" charset="0"/>
              <a:buNone/>
              <a:defRPr sz="2000" b="1">
                <a:solidFill>
                  <a:schemeClr val="accent2"/>
                </a:solidFill>
              </a:defRPr>
            </a:lvl1pPr>
            <a:lvl2pPr marL="0" lvl="1" indent="0" defTabSz="914217">
              <a:lnSpc>
                <a:spcPct val="100000"/>
              </a:lnSpc>
              <a:spcBef>
                <a:spcPts val="1200"/>
              </a:spcBef>
              <a:buFont typeface="Arial" panose="020B0604020202020204" pitchFamily="34" charset="0"/>
              <a:buNone/>
              <a:defRPr sz="1600">
                <a:solidFill>
                  <a:schemeClr val="bg2"/>
                </a:solidFill>
              </a:defRPr>
            </a:lvl2pPr>
            <a:lvl3pPr marL="571454" lvl="2" indent="-342900" defTabSz="914217">
              <a:lnSpc>
                <a:spcPct val="100000"/>
              </a:lnSpc>
              <a:spcBef>
                <a:spcPts val="1000"/>
              </a:spcBef>
              <a:buFont typeface="Arial" panose="020B0604020202020204" pitchFamily="34" charset="0"/>
              <a:buChar char="•"/>
              <a:defRPr sz="1600">
                <a:solidFill>
                  <a:schemeClr val="accent2"/>
                </a:solidFill>
              </a:defRPr>
            </a:lvl3pPr>
            <a:lvl4pPr marL="444411" indent="-177764" defTabSz="914217">
              <a:lnSpc>
                <a:spcPct val="100000"/>
              </a:lnSpc>
              <a:spcBef>
                <a:spcPts val="600"/>
              </a:spcBef>
              <a:buFont typeface="Arial" panose="020B0604020202020204" pitchFamily="34" charset="0"/>
              <a:buChar char="•"/>
              <a:defRPr sz="1400">
                <a:solidFill>
                  <a:schemeClr val="bg2"/>
                </a:solidFill>
              </a:defRPr>
            </a:lvl4pPr>
            <a:lvl5pPr marL="0" indent="0" defTabSz="914217">
              <a:lnSpc>
                <a:spcPct val="100000"/>
              </a:lnSpc>
              <a:spcBef>
                <a:spcPts val="1200"/>
              </a:spcBef>
              <a:buFont typeface="Arial" panose="020B0604020202020204" pitchFamily="34" charset="0"/>
              <a:buNone/>
              <a:defRPr sz="1200" i="1">
                <a:solidFill>
                  <a:schemeClr val="bg2"/>
                </a:solidFill>
              </a:defRPr>
            </a:lvl5pPr>
            <a:lvl6pPr marL="2514097" indent="-228554" defTabSz="914217">
              <a:lnSpc>
                <a:spcPct val="90000"/>
              </a:lnSpc>
              <a:spcBef>
                <a:spcPts val="500"/>
              </a:spcBef>
              <a:buFont typeface="Arial" panose="020B0604020202020204" pitchFamily="34" charset="0"/>
              <a:buChar char="•"/>
            </a:lvl6pPr>
            <a:lvl7pPr marL="2971206" indent="-228554" defTabSz="914217">
              <a:lnSpc>
                <a:spcPct val="90000"/>
              </a:lnSpc>
              <a:spcBef>
                <a:spcPts val="500"/>
              </a:spcBef>
              <a:buFont typeface="Arial" panose="020B0604020202020204" pitchFamily="34" charset="0"/>
              <a:buChar char="•"/>
            </a:lvl7pPr>
            <a:lvl8pPr marL="3428314" indent="-228554" defTabSz="914217">
              <a:lnSpc>
                <a:spcPct val="90000"/>
              </a:lnSpc>
              <a:spcBef>
                <a:spcPts val="500"/>
              </a:spcBef>
              <a:buFont typeface="Arial" panose="020B0604020202020204" pitchFamily="34" charset="0"/>
              <a:buChar char="•"/>
            </a:lvl8pPr>
            <a:lvl9pPr marL="3885423" indent="-228554" defTabSz="914217">
              <a:lnSpc>
                <a:spcPct val="90000"/>
              </a:lnSpc>
              <a:spcBef>
                <a:spcPts val="500"/>
              </a:spcBef>
              <a:buFont typeface="Arial" panose="020B0604020202020204" pitchFamily="34" charset="0"/>
              <a:buChar char="•"/>
            </a:lvl9pPr>
          </a:lstStyle>
          <a:p>
            <a:r>
              <a:rPr lang="fr-CA" sz="1800" dirty="0">
                <a:solidFill>
                  <a:schemeClr val="bg1">
                    <a:lumMod val="50000"/>
                    <a:lumOff val="50000"/>
                  </a:schemeClr>
                </a:solidFill>
              </a:rPr>
              <a:t>TBM</a:t>
            </a:r>
          </a:p>
        </p:txBody>
      </p:sp>
      <p:pic>
        <p:nvPicPr>
          <p:cNvPr id="9" name="Picture 3">
            <a:extLst>
              <a:ext uri="{FF2B5EF4-FFF2-40B4-BE49-F238E27FC236}">
                <a16:creationId xmlns:a16="http://schemas.microsoft.com/office/drawing/2014/main" id="{81512000-0B34-D00C-D114-2482194243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43758" y="20910"/>
            <a:ext cx="930082" cy="293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e 12">
            <a:extLst>
              <a:ext uri="{FF2B5EF4-FFF2-40B4-BE49-F238E27FC236}">
                <a16:creationId xmlns:a16="http://schemas.microsoft.com/office/drawing/2014/main" id="{A6111C83-1C9B-1A85-0FF0-505030E4B851}"/>
              </a:ext>
            </a:extLst>
          </p:cNvPr>
          <p:cNvGrpSpPr/>
          <p:nvPr/>
        </p:nvGrpSpPr>
        <p:grpSpPr>
          <a:xfrm>
            <a:off x="9509760" y="3468667"/>
            <a:ext cx="2491005" cy="3116713"/>
            <a:chOff x="8873656" y="3252083"/>
            <a:chExt cx="1764847" cy="2096589"/>
          </a:xfrm>
        </p:grpSpPr>
        <p:sp>
          <p:nvSpPr>
            <p:cNvPr id="15" name="Rectangle 14">
              <a:extLst>
                <a:ext uri="{FF2B5EF4-FFF2-40B4-BE49-F238E27FC236}">
                  <a16:creationId xmlns:a16="http://schemas.microsoft.com/office/drawing/2014/main" id="{76C81FFD-E7C1-3450-165B-A947CF689BA3}"/>
                </a:ext>
              </a:extLst>
            </p:cNvPr>
            <p:cNvSpPr/>
            <p:nvPr/>
          </p:nvSpPr>
          <p:spPr>
            <a:xfrm>
              <a:off x="8873656" y="3252083"/>
              <a:ext cx="1764847" cy="2096589"/>
            </a:xfrm>
            <a:prstGeom prst="rect">
              <a:avLst/>
            </a:prstGeom>
            <a:no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6" name="Image 15">
              <a:extLst>
                <a:ext uri="{FF2B5EF4-FFF2-40B4-BE49-F238E27FC236}">
                  <a16:creationId xmlns:a16="http://schemas.microsoft.com/office/drawing/2014/main" id="{7C867E75-DD7E-BF1A-E128-E1D6CC3C216C}"/>
                </a:ext>
              </a:extLst>
            </p:cNvPr>
            <p:cNvPicPr>
              <a:picLocks noChangeAspect="1"/>
            </p:cNvPicPr>
            <p:nvPr/>
          </p:nvPicPr>
          <p:blipFill>
            <a:blip r:embed="rId3"/>
            <a:stretch>
              <a:fillRect/>
            </a:stretch>
          </p:blipFill>
          <p:spPr>
            <a:xfrm>
              <a:off x="8915513" y="3281973"/>
              <a:ext cx="1701566" cy="982801"/>
            </a:xfrm>
            <a:prstGeom prst="rect">
              <a:avLst/>
            </a:prstGeom>
            <a:ln>
              <a:noFill/>
            </a:ln>
          </p:spPr>
        </p:pic>
        <p:pic>
          <p:nvPicPr>
            <p:cNvPr id="17" name="Image 16">
              <a:extLst>
                <a:ext uri="{FF2B5EF4-FFF2-40B4-BE49-F238E27FC236}">
                  <a16:creationId xmlns:a16="http://schemas.microsoft.com/office/drawing/2014/main" id="{AAD1BC5C-5434-6074-3267-E2A643E97E5E}"/>
                </a:ext>
              </a:extLst>
            </p:cNvPr>
            <p:cNvPicPr>
              <a:picLocks noChangeAspect="1"/>
            </p:cNvPicPr>
            <p:nvPr/>
          </p:nvPicPr>
          <p:blipFill>
            <a:blip r:embed="rId6"/>
            <a:stretch>
              <a:fillRect/>
            </a:stretch>
          </p:blipFill>
          <p:spPr>
            <a:xfrm>
              <a:off x="8935546" y="4316676"/>
              <a:ext cx="1641065" cy="939929"/>
            </a:xfrm>
            <a:prstGeom prst="rect">
              <a:avLst/>
            </a:prstGeom>
          </p:spPr>
        </p:pic>
      </p:grpSp>
      <p:sp>
        <p:nvSpPr>
          <p:cNvPr id="18" name="ZoneTexte 17">
            <a:extLst>
              <a:ext uri="{FF2B5EF4-FFF2-40B4-BE49-F238E27FC236}">
                <a16:creationId xmlns:a16="http://schemas.microsoft.com/office/drawing/2014/main" id="{C7CD8B98-0353-07C3-B206-EFB8B462BF8C}"/>
              </a:ext>
            </a:extLst>
          </p:cNvPr>
          <p:cNvSpPr txBox="1"/>
          <p:nvPr/>
        </p:nvSpPr>
        <p:spPr>
          <a:xfrm>
            <a:off x="10523679" y="3235892"/>
            <a:ext cx="689751" cy="400110"/>
          </a:xfrm>
          <a:prstGeom prst="rect">
            <a:avLst/>
          </a:prstGeom>
        </p:spPr>
        <p:txBody>
          <a:bodyPr vert="horz" lIns="0" tIns="0" rIns="0" bIns="0" rtlCol="0" anchor="t">
            <a:noAutofit/>
          </a:bodyPr>
          <a:lstStyle>
            <a:lvl1pPr indent="0" defTabSz="914217">
              <a:lnSpc>
                <a:spcPct val="100000"/>
              </a:lnSpc>
              <a:spcBef>
                <a:spcPts val="1800"/>
              </a:spcBef>
              <a:buFont typeface="Arial" panose="020B0604020202020204" pitchFamily="34" charset="0"/>
              <a:buNone/>
              <a:defRPr sz="2000" b="1">
                <a:solidFill>
                  <a:schemeClr val="accent2"/>
                </a:solidFill>
              </a:defRPr>
            </a:lvl1pPr>
            <a:lvl2pPr marL="0" lvl="1" indent="0" defTabSz="914217">
              <a:lnSpc>
                <a:spcPct val="100000"/>
              </a:lnSpc>
              <a:spcBef>
                <a:spcPts val="1200"/>
              </a:spcBef>
              <a:buFont typeface="Arial" panose="020B0604020202020204" pitchFamily="34" charset="0"/>
              <a:buNone/>
              <a:defRPr sz="1600">
                <a:solidFill>
                  <a:schemeClr val="bg2"/>
                </a:solidFill>
              </a:defRPr>
            </a:lvl2pPr>
            <a:lvl3pPr marL="571454" lvl="2" indent="-342900" defTabSz="914217">
              <a:lnSpc>
                <a:spcPct val="100000"/>
              </a:lnSpc>
              <a:spcBef>
                <a:spcPts val="1000"/>
              </a:spcBef>
              <a:buFont typeface="Arial" panose="020B0604020202020204" pitchFamily="34" charset="0"/>
              <a:buChar char="•"/>
              <a:defRPr sz="1600">
                <a:solidFill>
                  <a:schemeClr val="accent2"/>
                </a:solidFill>
              </a:defRPr>
            </a:lvl3pPr>
            <a:lvl4pPr marL="444411" indent="-177764" defTabSz="914217">
              <a:lnSpc>
                <a:spcPct val="100000"/>
              </a:lnSpc>
              <a:spcBef>
                <a:spcPts val="600"/>
              </a:spcBef>
              <a:buFont typeface="Arial" panose="020B0604020202020204" pitchFamily="34" charset="0"/>
              <a:buChar char="•"/>
              <a:defRPr sz="1400">
                <a:solidFill>
                  <a:schemeClr val="bg2"/>
                </a:solidFill>
              </a:defRPr>
            </a:lvl4pPr>
            <a:lvl5pPr marL="0" indent="0" defTabSz="914217">
              <a:lnSpc>
                <a:spcPct val="100000"/>
              </a:lnSpc>
              <a:spcBef>
                <a:spcPts val="1200"/>
              </a:spcBef>
              <a:buFont typeface="Arial" panose="020B0604020202020204" pitchFamily="34" charset="0"/>
              <a:buNone/>
              <a:defRPr sz="1200" i="1">
                <a:solidFill>
                  <a:schemeClr val="bg2"/>
                </a:solidFill>
              </a:defRPr>
            </a:lvl5pPr>
            <a:lvl6pPr marL="2514097" indent="-228554" defTabSz="914217">
              <a:lnSpc>
                <a:spcPct val="90000"/>
              </a:lnSpc>
              <a:spcBef>
                <a:spcPts val="500"/>
              </a:spcBef>
              <a:buFont typeface="Arial" panose="020B0604020202020204" pitchFamily="34" charset="0"/>
              <a:buChar char="•"/>
            </a:lvl6pPr>
            <a:lvl7pPr marL="2971206" indent="-228554" defTabSz="914217">
              <a:lnSpc>
                <a:spcPct val="90000"/>
              </a:lnSpc>
              <a:spcBef>
                <a:spcPts val="500"/>
              </a:spcBef>
              <a:buFont typeface="Arial" panose="020B0604020202020204" pitchFamily="34" charset="0"/>
              <a:buChar char="•"/>
            </a:lvl7pPr>
            <a:lvl8pPr marL="3428314" indent="-228554" defTabSz="914217">
              <a:lnSpc>
                <a:spcPct val="90000"/>
              </a:lnSpc>
              <a:spcBef>
                <a:spcPts val="500"/>
              </a:spcBef>
              <a:buFont typeface="Arial" panose="020B0604020202020204" pitchFamily="34" charset="0"/>
              <a:buChar char="•"/>
            </a:lvl8pPr>
            <a:lvl9pPr marL="3885423" indent="-228554" defTabSz="914217">
              <a:lnSpc>
                <a:spcPct val="90000"/>
              </a:lnSpc>
              <a:spcBef>
                <a:spcPts val="500"/>
              </a:spcBef>
              <a:buFont typeface="Arial" panose="020B0604020202020204" pitchFamily="34" charset="0"/>
              <a:buChar char="•"/>
            </a:lvl9pPr>
          </a:lstStyle>
          <a:p>
            <a:r>
              <a:rPr lang="fr-CA" sz="1200" dirty="0">
                <a:solidFill>
                  <a:schemeClr val="bg1">
                    <a:lumMod val="50000"/>
                    <a:lumOff val="50000"/>
                  </a:schemeClr>
                </a:solidFill>
              </a:rPr>
              <a:t>MCA-N</a:t>
            </a:r>
          </a:p>
        </p:txBody>
      </p:sp>
      <p:sp>
        <p:nvSpPr>
          <p:cNvPr id="19" name="ZoneTexte 18">
            <a:extLst>
              <a:ext uri="{FF2B5EF4-FFF2-40B4-BE49-F238E27FC236}">
                <a16:creationId xmlns:a16="http://schemas.microsoft.com/office/drawing/2014/main" id="{107DC69E-3384-F37C-A67F-CD985A4B61FB}"/>
              </a:ext>
            </a:extLst>
          </p:cNvPr>
          <p:cNvSpPr txBox="1"/>
          <p:nvPr/>
        </p:nvSpPr>
        <p:spPr>
          <a:xfrm>
            <a:off x="9837046" y="5790192"/>
            <a:ext cx="1948755" cy="523220"/>
          </a:xfrm>
          <a:prstGeom prst="rect">
            <a:avLst/>
          </a:prstGeom>
          <a:noFill/>
        </p:spPr>
        <p:txBody>
          <a:bodyPr wrap="square">
            <a:spAutoFit/>
          </a:bodyPr>
          <a:lstStyle/>
          <a:p>
            <a:pPr algn="ctr"/>
            <a:r>
              <a:rPr lang="fr-CA" sz="1400" b="1" dirty="0">
                <a:solidFill>
                  <a:schemeClr val="bg1"/>
                </a:solidFill>
                <a:latin typeface="Arial Narrow" panose="020B0606020202030204" pitchFamily="34" charset="0"/>
              </a:rPr>
              <a:t>Nouvelle extension</a:t>
            </a:r>
            <a:br>
              <a:rPr lang="fr-CA" sz="1400" b="1" dirty="0">
                <a:solidFill>
                  <a:schemeClr val="bg1"/>
                </a:solidFill>
                <a:latin typeface="Arial Narrow" panose="020B0606020202030204" pitchFamily="34" charset="0"/>
              </a:rPr>
            </a:br>
            <a:r>
              <a:rPr lang="fr-CA" sz="1400" b="1" dirty="0">
                <a:solidFill>
                  <a:schemeClr val="bg1"/>
                </a:solidFill>
                <a:latin typeface="Arial Narrow" panose="020B0606020202030204" pitchFamily="34" charset="0"/>
              </a:rPr>
              <a:t>au MCA</a:t>
            </a:r>
            <a:endParaRPr lang="fr-CA" sz="1400" b="1" dirty="0">
              <a:solidFill>
                <a:schemeClr val="bg1"/>
              </a:solidFill>
            </a:endParaRPr>
          </a:p>
        </p:txBody>
      </p:sp>
      <p:sp>
        <p:nvSpPr>
          <p:cNvPr id="21" name="Flèche : droite rayée 20">
            <a:extLst>
              <a:ext uri="{FF2B5EF4-FFF2-40B4-BE49-F238E27FC236}">
                <a16:creationId xmlns:a16="http://schemas.microsoft.com/office/drawing/2014/main" id="{B422966F-745C-3FBD-4C18-4E48FB901473}"/>
              </a:ext>
            </a:extLst>
          </p:cNvPr>
          <p:cNvSpPr/>
          <p:nvPr/>
        </p:nvSpPr>
        <p:spPr>
          <a:xfrm>
            <a:off x="7898210" y="4479109"/>
            <a:ext cx="1596431" cy="1123512"/>
          </a:xfrm>
          <a:prstGeom prst="stripedRightArrow">
            <a:avLst/>
          </a:prstGeom>
          <a:solidFill>
            <a:schemeClr val="bg2">
              <a:lumMod val="75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dirty="0"/>
              <a:t>Nouveau</a:t>
            </a:r>
          </a:p>
          <a:p>
            <a:pPr algn="ctr"/>
            <a:r>
              <a:rPr lang="fr-CA" dirty="0"/>
              <a:t>MCA</a:t>
            </a:r>
          </a:p>
        </p:txBody>
      </p:sp>
    </p:spTree>
    <p:extLst>
      <p:ext uri="{BB962C8B-B14F-4D97-AF65-F5344CB8AC3E}">
        <p14:creationId xmlns:p14="http://schemas.microsoft.com/office/powerpoint/2010/main" val="2981053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NUM" val="36"/>
</p:tagLst>
</file>

<file path=ppt/tags/tag101.xml><?xml version="1.0" encoding="utf-8"?>
<p:tagLst xmlns:a="http://schemas.openxmlformats.org/drawingml/2006/main" xmlns:r="http://schemas.openxmlformats.org/officeDocument/2006/relationships" xmlns:p="http://schemas.openxmlformats.org/presentationml/2006/main">
  <p:tag name="NUM" val="37"/>
</p:tagLst>
</file>

<file path=ppt/tags/tag102.xml><?xml version="1.0" encoding="utf-8"?>
<p:tagLst xmlns:a="http://schemas.openxmlformats.org/drawingml/2006/main" xmlns:r="http://schemas.openxmlformats.org/officeDocument/2006/relationships" xmlns:p="http://schemas.openxmlformats.org/presentationml/2006/main">
  <p:tag name="NUM" val="38"/>
</p:tagLst>
</file>

<file path=ppt/tags/tag103.xml><?xml version="1.0" encoding="utf-8"?>
<p:tagLst xmlns:a="http://schemas.openxmlformats.org/drawingml/2006/main" xmlns:r="http://schemas.openxmlformats.org/officeDocument/2006/relationships" xmlns:p="http://schemas.openxmlformats.org/presentationml/2006/main">
  <p:tag name="NUM" val="39"/>
</p:tagLst>
</file>

<file path=ppt/tags/tag104.xml><?xml version="1.0" encoding="utf-8"?>
<p:tagLst xmlns:a="http://schemas.openxmlformats.org/drawingml/2006/main" xmlns:r="http://schemas.openxmlformats.org/officeDocument/2006/relationships" xmlns:p="http://schemas.openxmlformats.org/presentationml/2006/main">
  <p:tag name="NUM" val="40"/>
</p:tagLst>
</file>

<file path=ppt/tags/tag105.xml><?xml version="1.0" encoding="utf-8"?>
<p:tagLst xmlns:a="http://schemas.openxmlformats.org/drawingml/2006/main" xmlns:r="http://schemas.openxmlformats.org/officeDocument/2006/relationships" xmlns:p="http://schemas.openxmlformats.org/presentationml/2006/main">
  <p:tag name="NUM" val="41"/>
</p:tagLst>
</file>

<file path=ppt/tags/tag106.xml><?xml version="1.0" encoding="utf-8"?>
<p:tagLst xmlns:a="http://schemas.openxmlformats.org/drawingml/2006/main" xmlns:r="http://schemas.openxmlformats.org/officeDocument/2006/relationships" xmlns:p="http://schemas.openxmlformats.org/presentationml/2006/main">
  <p:tag name="NUM" val="42"/>
</p:tagLst>
</file>

<file path=ppt/tags/tag107.xml><?xml version="1.0" encoding="utf-8"?>
<p:tagLst xmlns:a="http://schemas.openxmlformats.org/drawingml/2006/main" xmlns:r="http://schemas.openxmlformats.org/officeDocument/2006/relationships" xmlns:p="http://schemas.openxmlformats.org/presentationml/2006/main">
  <p:tag name="NUM" val="43"/>
</p:tagLst>
</file>

<file path=ppt/tags/tag108.xml><?xml version="1.0" encoding="utf-8"?>
<p:tagLst xmlns:a="http://schemas.openxmlformats.org/drawingml/2006/main" xmlns:r="http://schemas.openxmlformats.org/officeDocument/2006/relationships" xmlns:p="http://schemas.openxmlformats.org/presentationml/2006/main">
  <p:tag name="NUM" val="44"/>
</p:tagLst>
</file>

<file path=ppt/tags/tag109.xml><?xml version="1.0" encoding="utf-8"?>
<p:tagLst xmlns:a="http://schemas.openxmlformats.org/drawingml/2006/main" xmlns:r="http://schemas.openxmlformats.org/officeDocument/2006/relationships" xmlns:p="http://schemas.openxmlformats.org/presentationml/2006/main">
  <p:tag name="NUM" val="45"/>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NUM" val="46"/>
</p:tagLst>
</file>

<file path=ppt/tags/tag111.xml><?xml version="1.0" encoding="utf-8"?>
<p:tagLst xmlns:a="http://schemas.openxmlformats.org/drawingml/2006/main" xmlns:r="http://schemas.openxmlformats.org/officeDocument/2006/relationships" xmlns:p="http://schemas.openxmlformats.org/presentationml/2006/main">
  <p:tag name="NUM" val="47"/>
</p:tagLst>
</file>

<file path=ppt/tags/tag112.xml><?xml version="1.0" encoding="utf-8"?>
<p:tagLst xmlns:a="http://schemas.openxmlformats.org/drawingml/2006/main" xmlns:r="http://schemas.openxmlformats.org/officeDocument/2006/relationships" xmlns:p="http://schemas.openxmlformats.org/presentationml/2006/main">
  <p:tag name="NUM" val="48"/>
</p:tagLst>
</file>

<file path=ppt/tags/tag113.xml><?xml version="1.0" encoding="utf-8"?>
<p:tagLst xmlns:a="http://schemas.openxmlformats.org/drawingml/2006/main" xmlns:r="http://schemas.openxmlformats.org/officeDocument/2006/relationships" xmlns:p="http://schemas.openxmlformats.org/presentationml/2006/main">
  <p:tag name="NUM" val="50"/>
</p:tagLst>
</file>

<file path=ppt/tags/tag114.xml><?xml version="1.0" encoding="utf-8"?>
<p:tagLst xmlns:a="http://schemas.openxmlformats.org/drawingml/2006/main" xmlns:r="http://schemas.openxmlformats.org/officeDocument/2006/relationships" xmlns:p="http://schemas.openxmlformats.org/presentationml/2006/main">
  <p:tag name="NUM" val="3"/>
</p:tagLst>
</file>

<file path=ppt/tags/tag115.xml><?xml version="1.0" encoding="utf-8"?>
<p:tagLst xmlns:a="http://schemas.openxmlformats.org/drawingml/2006/main" xmlns:r="http://schemas.openxmlformats.org/officeDocument/2006/relationships" xmlns:p="http://schemas.openxmlformats.org/presentationml/2006/main">
  <p:tag name="NUM" val="12"/>
</p:tagLst>
</file>

<file path=ppt/tags/tag116.xml><?xml version="1.0" encoding="utf-8"?>
<p:tagLst xmlns:a="http://schemas.openxmlformats.org/drawingml/2006/main" xmlns:r="http://schemas.openxmlformats.org/officeDocument/2006/relationships" xmlns:p="http://schemas.openxmlformats.org/presentationml/2006/main">
  <p:tag name="NUM" val="10"/>
</p:tagLst>
</file>

<file path=ppt/tags/tag117.xml><?xml version="1.0" encoding="utf-8"?>
<p:tagLst xmlns:a="http://schemas.openxmlformats.org/drawingml/2006/main" xmlns:r="http://schemas.openxmlformats.org/officeDocument/2006/relationships" xmlns:p="http://schemas.openxmlformats.org/presentationml/2006/main">
  <p:tag name="NUM" val="15"/>
</p:tagLst>
</file>

<file path=ppt/tags/tag118.xml><?xml version="1.0" encoding="utf-8"?>
<p:tagLst xmlns:a="http://schemas.openxmlformats.org/drawingml/2006/main" xmlns:r="http://schemas.openxmlformats.org/officeDocument/2006/relationships" xmlns:p="http://schemas.openxmlformats.org/presentationml/2006/main">
  <p:tag name="NUM" val="10"/>
</p:tagLst>
</file>

<file path=ppt/tags/tag119.xml><?xml version="1.0" encoding="utf-8"?>
<p:tagLst xmlns:a="http://schemas.openxmlformats.org/drawingml/2006/main" xmlns:r="http://schemas.openxmlformats.org/officeDocument/2006/relationships" xmlns:p="http://schemas.openxmlformats.org/presentationml/2006/main">
  <p:tag name="NUM" val="15"/>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NUM" val="10"/>
</p:tagLst>
</file>

<file path=ppt/tags/tag121.xml><?xml version="1.0" encoding="utf-8"?>
<p:tagLst xmlns:a="http://schemas.openxmlformats.org/drawingml/2006/main" xmlns:r="http://schemas.openxmlformats.org/officeDocument/2006/relationships" xmlns:p="http://schemas.openxmlformats.org/presentationml/2006/main">
  <p:tag name="NUM" val="15"/>
</p:tagLst>
</file>

<file path=ppt/tags/tag122.xml><?xml version="1.0" encoding="utf-8"?>
<p:tagLst xmlns:a="http://schemas.openxmlformats.org/drawingml/2006/main" xmlns:r="http://schemas.openxmlformats.org/officeDocument/2006/relationships" xmlns:p="http://schemas.openxmlformats.org/presentationml/2006/main">
  <p:tag name="NUM" val="10"/>
</p:tagLst>
</file>

<file path=ppt/tags/tag123.xml><?xml version="1.0" encoding="utf-8"?>
<p:tagLst xmlns:a="http://schemas.openxmlformats.org/drawingml/2006/main" xmlns:r="http://schemas.openxmlformats.org/officeDocument/2006/relationships" xmlns:p="http://schemas.openxmlformats.org/presentationml/2006/main">
  <p:tag name="NUM" val="15"/>
</p:tagLst>
</file>

<file path=ppt/tags/tag124.xml><?xml version="1.0" encoding="utf-8"?>
<p:tagLst xmlns:a="http://schemas.openxmlformats.org/drawingml/2006/main" xmlns:r="http://schemas.openxmlformats.org/officeDocument/2006/relationships" xmlns:p="http://schemas.openxmlformats.org/presentationml/2006/main">
  <p:tag name="NUM" val="10"/>
</p:tagLst>
</file>

<file path=ppt/tags/tag125.xml><?xml version="1.0" encoding="utf-8"?>
<p:tagLst xmlns:a="http://schemas.openxmlformats.org/drawingml/2006/main" xmlns:r="http://schemas.openxmlformats.org/officeDocument/2006/relationships" xmlns:p="http://schemas.openxmlformats.org/presentationml/2006/main">
  <p:tag name="NUM" val="15"/>
</p:tagLst>
</file>

<file path=ppt/tags/tag126.xml><?xml version="1.0" encoding="utf-8"?>
<p:tagLst xmlns:a="http://schemas.openxmlformats.org/drawingml/2006/main" xmlns:r="http://schemas.openxmlformats.org/officeDocument/2006/relationships" xmlns:p="http://schemas.openxmlformats.org/presentationml/2006/main">
  <p:tag name="NUM" val="10"/>
</p:tagLst>
</file>

<file path=ppt/tags/tag127.xml><?xml version="1.0" encoding="utf-8"?>
<p:tagLst xmlns:a="http://schemas.openxmlformats.org/drawingml/2006/main" xmlns:r="http://schemas.openxmlformats.org/officeDocument/2006/relationships" xmlns:p="http://schemas.openxmlformats.org/presentationml/2006/main">
  <p:tag name="NUM" val="23"/>
</p:tagLst>
</file>

<file path=ppt/tags/tag128.xml><?xml version="1.0" encoding="utf-8"?>
<p:tagLst xmlns:a="http://schemas.openxmlformats.org/drawingml/2006/main" xmlns:r="http://schemas.openxmlformats.org/officeDocument/2006/relationships" xmlns:p="http://schemas.openxmlformats.org/presentationml/2006/main">
  <p:tag name="NUM" val="15"/>
</p:tagLst>
</file>

<file path=ppt/tags/tag129.xml><?xml version="1.0" encoding="utf-8"?>
<p:tagLst xmlns:a="http://schemas.openxmlformats.org/drawingml/2006/main" xmlns:r="http://schemas.openxmlformats.org/officeDocument/2006/relationships" xmlns:p="http://schemas.openxmlformats.org/presentationml/2006/main">
  <p:tag name="NUM" val="10"/>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NUM" val="14"/>
</p:tagLst>
</file>

<file path=ppt/tags/tag131.xml><?xml version="1.0" encoding="utf-8"?>
<p:tagLst xmlns:a="http://schemas.openxmlformats.org/drawingml/2006/main" xmlns:r="http://schemas.openxmlformats.org/officeDocument/2006/relationships" xmlns:p="http://schemas.openxmlformats.org/presentationml/2006/main">
  <p:tag name="NUM" val="15"/>
</p:tagLst>
</file>

<file path=ppt/tags/tag132.xml><?xml version="1.0" encoding="utf-8"?>
<p:tagLst xmlns:a="http://schemas.openxmlformats.org/drawingml/2006/main" xmlns:r="http://schemas.openxmlformats.org/officeDocument/2006/relationships" xmlns:p="http://schemas.openxmlformats.org/presentationml/2006/main">
  <p:tag name="NUM" val="10"/>
</p:tagLst>
</file>

<file path=ppt/tags/tag133.xml><?xml version="1.0" encoding="utf-8"?>
<p:tagLst xmlns:a="http://schemas.openxmlformats.org/drawingml/2006/main" xmlns:r="http://schemas.openxmlformats.org/officeDocument/2006/relationships" xmlns:p="http://schemas.openxmlformats.org/presentationml/2006/main">
  <p:tag name="NUM" val="12"/>
</p:tagLst>
</file>

<file path=ppt/tags/tag134.xml><?xml version="1.0" encoding="utf-8"?>
<p:tagLst xmlns:a="http://schemas.openxmlformats.org/drawingml/2006/main" xmlns:r="http://schemas.openxmlformats.org/officeDocument/2006/relationships" xmlns:p="http://schemas.openxmlformats.org/presentationml/2006/main">
  <p:tag name="NUM" val="10"/>
</p:tagLst>
</file>

<file path=ppt/tags/tag135.xml><?xml version="1.0" encoding="utf-8"?>
<p:tagLst xmlns:a="http://schemas.openxmlformats.org/drawingml/2006/main" xmlns:r="http://schemas.openxmlformats.org/officeDocument/2006/relationships" xmlns:p="http://schemas.openxmlformats.org/presentationml/2006/main">
  <p:tag name="NUM" val="12"/>
</p:tagLst>
</file>

<file path=ppt/tags/tag136.xml><?xml version="1.0" encoding="utf-8"?>
<p:tagLst xmlns:a="http://schemas.openxmlformats.org/drawingml/2006/main" xmlns:r="http://schemas.openxmlformats.org/officeDocument/2006/relationships" xmlns:p="http://schemas.openxmlformats.org/presentationml/2006/main">
  <p:tag name="NUM" val="10"/>
</p:tagLst>
</file>

<file path=ppt/tags/tag137.xml><?xml version="1.0" encoding="utf-8"?>
<p:tagLst xmlns:a="http://schemas.openxmlformats.org/drawingml/2006/main" xmlns:r="http://schemas.openxmlformats.org/officeDocument/2006/relationships" xmlns:p="http://schemas.openxmlformats.org/presentationml/2006/main">
  <p:tag name="NUM" val="33"/>
</p:tagLst>
</file>

<file path=ppt/tags/tag138.xml><?xml version="1.0" encoding="utf-8"?>
<p:tagLst xmlns:a="http://schemas.openxmlformats.org/drawingml/2006/main" xmlns:r="http://schemas.openxmlformats.org/officeDocument/2006/relationships" xmlns:p="http://schemas.openxmlformats.org/presentationml/2006/main">
  <p:tag name="NUM" val="12"/>
</p:tagLst>
</file>

<file path=ppt/tags/tag139.xml><?xml version="1.0" encoding="utf-8"?>
<p:tagLst xmlns:a="http://schemas.openxmlformats.org/drawingml/2006/main" xmlns:r="http://schemas.openxmlformats.org/officeDocument/2006/relationships" xmlns:p="http://schemas.openxmlformats.org/presentationml/2006/main">
  <p:tag name="NUM" val="10"/>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NUM" val="46"/>
</p:tagLst>
</file>

<file path=ppt/tags/tag141.xml><?xml version="1.0" encoding="utf-8"?>
<p:tagLst xmlns:a="http://schemas.openxmlformats.org/drawingml/2006/main" xmlns:r="http://schemas.openxmlformats.org/officeDocument/2006/relationships" xmlns:p="http://schemas.openxmlformats.org/presentationml/2006/main">
  <p:tag name="NUM" val="46"/>
</p:tagLst>
</file>

<file path=ppt/tags/tag142.xml><?xml version="1.0" encoding="utf-8"?>
<p:tagLst xmlns:a="http://schemas.openxmlformats.org/drawingml/2006/main" xmlns:r="http://schemas.openxmlformats.org/officeDocument/2006/relationships" xmlns:p="http://schemas.openxmlformats.org/presentationml/2006/main">
  <p:tag name="NUM" val="47"/>
</p:tagLst>
</file>

<file path=ppt/tags/tag143.xml><?xml version="1.0" encoding="utf-8"?>
<p:tagLst xmlns:a="http://schemas.openxmlformats.org/drawingml/2006/main" xmlns:r="http://schemas.openxmlformats.org/officeDocument/2006/relationships" xmlns:p="http://schemas.openxmlformats.org/presentationml/2006/main">
  <p:tag name="NUM" val="48"/>
</p:tagLst>
</file>

<file path=ppt/tags/tag144.xml><?xml version="1.0" encoding="utf-8"?>
<p:tagLst xmlns:a="http://schemas.openxmlformats.org/drawingml/2006/main" xmlns:r="http://schemas.openxmlformats.org/officeDocument/2006/relationships" xmlns:p="http://schemas.openxmlformats.org/presentationml/2006/main">
  <p:tag name="NUM" val="12"/>
</p:tagLst>
</file>

<file path=ppt/tags/tag145.xml><?xml version="1.0" encoding="utf-8"?>
<p:tagLst xmlns:a="http://schemas.openxmlformats.org/drawingml/2006/main" xmlns:r="http://schemas.openxmlformats.org/officeDocument/2006/relationships" xmlns:p="http://schemas.openxmlformats.org/presentationml/2006/main">
  <p:tag name="NUM" val="10"/>
</p:tagLst>
</file>

<file path=ppt/tags/tag146.xml><?xml version="1.0" encoding="utf-8"?>
<p:tagLst xmlns:a="http://schemas.openxmlformats.org/drawingml/2006/main" xmlns:r="http://schemas.openxmlformats.org/officeDocument/2006/relationships" xmlns:p="http://schemas.openxmlformats.org/presentationml/2006/main">
  <p:tag name="NUM" val="12"/>
</p:tagLst>
</file>

<file path=ppt/tags/tag147.xml><?xml version="1.0" encoding="utf-8"?>
<p:tagLst xmlns:a="http://schemas.openxmlformats.org/drawingml/2006/main" xmlns:r="http://schemas.openxmlformats.org/officeDocument/2006/relationships" xmlns:p="http://schemas.openxmlformats.org/presentationml/2006/main">
  <p:tag name="NUM" val="10"/>
</p:tagLst>
</file>

<file path=ppt/tags/tag148.xml><?xml version="1.0" encoding="utf-8"?>
<p:tagLst xmlns:a="http://schemas.openxmlformats.org/drawingml/2006/main" xmlns:r="http://schemas.openxmlformats.org/officeDocument/2006/relationships" xmlns:p="http://schemas.openxmlformats.org/presentationml/2006/main">
  <p:tag name="NUM" val="12"/>
</p:tagLst>
</file>

<file path=ppt/tags/tag149.xml><?xml version="1.0" encoding="utf-8"?>
<p:tagLst xmlns:a="http://schemas.openxmlformats.org/drawingml/2006/main" xmlns:r="http://schemas.openxmlformats.org/officeDocument/2006/relationships" xmlns:p="http://schemas.openxmlformats.org/presentationml/2006/main">
  <p:tag name="NUM" val="10"/>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NUM" val="9"/>
</p:tagLst>
</file>

<file path=ppt/tags/tag151.xml><?xml version="1.0" encoding="utf-8"?>
<p:tagLst xmlns:a="http://schemas.openxmlformats.org/drawingml/2006/main" xmlns:r="http://schemas.openxmlformats.org/officeDocument/2006/relationships" xmlns:p="http://schemas.openxmlformats.org/presentationml/2006/main">
  <p:tag name="NUM" val="10"/>
</p:tagLst>
</file>

<file path=ppt/tags/tag152.xml><?xml version="1.0" encoding="utf-8"?>
<p:tagLst xmlns:a="http://schemas.openxmlformats.org/drawingml/2006/main" xmlns:r="http://schemas.openxmlformats.org/officeDocument/2006/relationships" xmlns:p="http://schemas.openxmlformats.org/presentationml/2006/main">
  <p:tag name="NUM" val="9"/>
</p:tagLst>
</file>

<file path=ppt/tags/tag153.xml><?xml version="1.0" encoding="utf-8"?>
<p:tagLst xmlns:a="http://schemas.openxmlformats.org/drawingml/2006/main" xmlns:r="http://schemas.openxmlformats.org/officeDocument/2006/relationships" xmlns:p="http://schemas.openxmlformats.org/presentationml/2006/main">
  <p:tag name="NUM" val="10"/>
</p:tagLst>
</file>

<file path=ppt/tags/tag154.xml><?xml version="1.0" encoding="utf-8"?>
<p:tagLst xmlns:a="http://schemas.openxmlformats.org/drawingml/2006/main" xmlns:r="http://schemas.openxmlformats.org/officeDocument/2006/relationships" xmlns:p="http://schemas.openxmlformats.org/presentationml/2006/main">
  <p:tag name="NUM" val="39"/>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NUM" val="5"/>
</p:tagLst>
</file>

<file path=ppt/tags/tag161.xml><?xml version="1.0" encoding="utf-8"?>
<p:tagLst xmlns:a="http://schemas.openxmlformats.org/drawingml/2006/main" xmlns:r="http://schemas.openxmlformats.org/officeDocument/2006/relationships" xmlns:p="http://schemas.openxmlformats.org/presentationml/2006/main">
  <p:tag name="NUM" val="6"/>
</p:tagLst>
</file>

<file path=ppt/tags/tag162.xml><?xml version="1.0" encoding="utf-8"?>
<p:tagLst xmlns:a="http://schemas.openxmlformats.org/drawingml/2006/main" xmlns:r="http://schemas.openxmlformats.org/officeDocument/2006/relationships" xmlns:p="http://schemas.openxmlformats.org/presentationml/2006/main">
  <p:tag name="NUM" val="7"/>
</p:tagLst>
</file>

<file path=ppt/tags/tag163.xml><?xml version="1.0" encoding="utf-8"?>
<p:tagLst xmlns:a="http://schemas.openxmlformats.org/drawingml/2006/main" xmlns:r="http://schemas.openxmlformats.org/officeDocument/2006/relationships" xmlns:p="http://schemas.openxmlformats.org/presentationml/2006/main">
  <p:tag name="NUM" val="8"/>
</p:tagLst>
</file>

<file path=ppt/tags/tag164.xml><?xml version="1.0" encoding="utf-8"?>
<p:tagLst xmlns:a="http://schemas.openxmlformats.org/drawingml/2006/main" xmlns:r="http://schemas.openxmlformats.org/officeDocument/2006/relationships" xmlns:p="http://schemas.openxmlformats.org/presentationml/2006/main">
  <p:tag name="NUM" val="9"/>
</p:tagLst>
</file>

<file path=ppt/tags/tag165.xml><?xml version="1.0" encoding="utf-8"?>
<p:tagLst xmlns:a="http://schemas.openxmlformats.org/drawingml/2006/main" xmlns:r="http://schemas.openxmlformats.org/officeDocument/2006/relationships" xmlns:p="http://schemas.openxmlformats.org/presentationml/2006/main">
  <p:tag name="NUM" val="21"/>
</p:tagLst>
</file>

<file path=ppt/tags/tag166.xml><?xml version="1.0" encoding="utf-8"?>
<p:tagLst xmlns:a="http://schemas.openxmlformats.org/drawingml/2006/main" xmlns:r="http://schemas.openxmlformats.org/officeDocument/2006/relationships" xmlns:p="http://schemas.openxmlformats.org/presentationml/2006/main">
  <p:tag name="NUM" val="21"/>
</p:tagLst>
</file>

<file path=ppt/tags/tag167.xml><?xml version="1.0" encoding="utf-8"?>
<p:tagLst xmlns:a="http://schemas.openxmlformats.org/drawingml/2006/main" xmlns:r="http://schemas.openxmlformats.org/officeDocument/2006/relationships" xmlns:p="http://schemas.openxmlformats.org/presentationml/2006/main">
  <p:tag name="NUM" val="21"/>
</p:tagLst>
</file>

<file path=ppt/tags/tag168.xml><?xml version="1.0" encoding="utf-8"?>
<p:tagLst xmlns:a="http://schemas.openxmlformats.org/drawingml/2006/main" xmlns:r="http://schemas.openxmlformats.org/officeDocument/2006/relationships" xmlns:p="http://schemas.openxmlformats.org/presentationml/2006/main">
  <p:tag name="NUM" val="21"/>
</p:tagLst>
</file>

<file path=ppt/tags/tag169.xml><?xml version="1.0" encoding="utf-8"?>
<p:tagLst xmlns:a="http://schemas.openxmlformats.org/drawingml/2006/main" xmlns:r="http://schemas.openxmlformats.org/officeDocument/2006/relationships" xmlns:p="http://schemas.openxmlformats.org/presentationml/2006/main">
  <p:tag name="NUM" val="2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NUM" val="21"/>
</p:tagLst>
</file>

<file path=ppt/tags/tag171.xml><?xml version="1.0" encoding="utf-8"?>
<p:tagLst xmlns:a="http://schemas.openxmlformats.org/drawingml/2006/main" xmlns:r="http://schemas.openxmlformats.org/officeDocument/2006/relationships" xmlns:p="http://schemas.openxmlformats.org/presentationml/2006/main">
  <p:tag name="NUM" val="21"/>
</p:tagLst>
</file>

<file path=ppt/tags/tag172.xml><?xml version="1.0" encoding="utf-8"?>
<p:tagLst xmlns:a="http://schemas.openxmlformats.org/drawingml/2006/main" xmlns:r="http://schemas.openxmlformats.org/officeDocument/2006/relationships" xmlns:p="http://schemas.openxmlformats.org/presentationml/2006/main">
  <p:tag name="NUM" val="21"/>
</p:tagLst>
</file>

<file path=ppt/tags/tag173.xml><?xml version="1.0" encoding="utf-8"?>
<p:tagLst xmlns:a="http://schemas.openxmlformats.org/drawingml/2006/main" xmlns:r="http://schemas.openxmlformats.org/officeDocument/2006/relationships" xmlns:p="http://schemas.openxmlformats.org/presentationml/2006/main">
  <p:tag name="NUM" val="21"/>
</p:tagLst>
</file>

<file path=ppt/tags/tag174.xml><?xml version="1.0" encoding="utf-8"?>
<p:tagLst xmlns:a="http://schemas.openxmlformats.org/drawingml/2006/main" xmlns:r="http://schemas.openxmlformats.org/officeDocument/2006/relationships" xmlns:p="http://schemas.openxmlformats.org/presentationml/2006/main">
  <p:tag name="NUM" val="13"/>
</p:tagLst>
</file>

<file path=ppt/tags/tag175.xml><?xml version="1.0" encoding="utf-8"?>
<p:tagLst xmlns:a="http://schemas.openxmlformats.org/drawingml/2006/main" xmlns:r="http://schemas.openxmlformats.org/officeDocument/2006/relationships" xmlns:p="http://schemas.openxmlformats.org/presentationml/2006/main">
  <p:tag name="NUM" val="13"/>
</p:tagLst>
</file>

<file path=ppt/tags/tag176.xml><?xml version="1.0" encoding="utf-8"?>
<p:tagLst xmlns:a="http://schemas.openxmlformats.org/drawingml/2006/main" xmlns:r="http://schemas.openxmlformats.org/officeDocument/2006/relationships" xmlns:p="http://schemas.openxmlformats.org/presentationml/2006/main">
  <p:tag name="NUM" val="13"/>
</p:tagLst>
</file>

<file path=ppt/tags/tag177.xml><?xml version="1.0" encoding="utf-8"?>
<p:tagLst xmlns:a="http://schemas.openxmlformats.org/drawingml/2006/main" xmlns:r="http://schemas.openxmlformats.org/officeDocument/2006/relationships" xmlns:p="http://schemas.openxmlformats.org/presentationml/2006/main">
  <p:tag name="NUM" val="13"/>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9"/>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NUM" val="3"/>
</p:tagLst>
</file>

<file path=ppt/tags/tag181.xml><?xml version="1.0" encoding="utf-8"?>
<p:tagLst xmlns:a="http://schemas.openxmlformats.org/drawingml/2006/main" xmlns:r="http://schemas.openxmlformats.org/officeDocument/2006/relationships" xmlns:p="http://schemas.openxmlformats.org/presentationml/2006/main">
  <p:tag name="NUM" val="14"/>
</p:tagLst>
</file>

<file path=ppt/tags/tag182.xml><?xml version="1.0" encoding="utf-8"?>
<p:tagLst xmlns:a="http://schemas.openxmlformats.org/drawingml/2006/main" xmlns:r="http://schemas.openxmlformats.org/officeDocument/2006/relationships" xmlns:p="http://schemas.openxmlformats.org/presentationml/2006/main">
  <p:tag name="NUM" val="45"/>
</p:tagLst>
</file>

<file path=ppt/tags/tag183.xml><?xml version="1.0" encoding="utf-8"?>
<p:tagLst xmlns:a="http://schemas.openxmlformats.org/drawingml/2006/main" xmlns:r="http://schemas.openxmlformats.org/officeDocument/2006/relationships" xmlns:p="http://schemas.openxmlformats.org/presentationml/2006/main">
  <p:tag name="NUM" val="45"/>
</p:tagLst>
</file>

<file path=ppt/tags/tag184.xml><?xml version="1.0" encoding="utf-8"?>
<p:tagLst xmlns:a="http://schemas.openxmlformats.org/drawingml/2006/main" xmlns:r="http://schemas.openxmlformats.org/officeDocument/2006/relationships" xmlns:p="http://schemas.openxmlformats.org/presentationml/2006/main">
  <p:tag name="NUM" val="45"/>
</p:tagLst>
</file>

<file path=ppt/tags/tag185.xml><?xml version="1.0" encoding="utf-8"?>
<p:tagLst xmlns:a="http://schemas.openxmlformats.org/drawingml/2006/main" xmlns:r="http://schemas.openxmlformats.org/officeDocument/2006/relationships" xmlns:p="http://schemas.openxmlformats.org/presentationml/2006/main">
  <p:tag name="NUM" val="45"/>
</p:tagLst>
</file>

<file path=ppt/tags/tag186.xml><?xml version="1.0" encoding="utf-8"?>
<p:tagLst xmlns:a="http://schemas.openxmlformats.org/drawingml/2006/main" xmlns:r="http://schemas.openxmlformats.org/officeDocument/2006/relationships" xmlns:p="http://schemas.openxmlformats.org/presentationml/2006/main">
  <p:tag name="NUM" val="45"/>
</p:tagLst>
</file>

<file path=ppt/tags/tag187.xml><?xml version="1.0" encoding="utf-8"?>
<p:tagLst xmlns:a="http://schemas.openxmlformats.org/drawingml/2006/main" xmlns:r="http://schemas.openxmlformats.org/officeDocument/2006/relationships" xmlns:p="http://schemas.openxmlformats.org/presentationml/2006/main">
  <p:tag name="NUM" val="45"/>
</p:tagLst>
</file>

<file path=ppt/tags/tag188.xml><?xml version="1.0" encoding="utf-8"?>
<p:tagLst xmlns:a="http://schemas.openxmlformats.org/drawingml/2006/main" xmlns:r="http://schemas.openxmlformats.org/officeDocument/2006/relationships" xmlns:p="http://schemas.openxmlformats.org/presentationml/2006/main">
  <p:tag name="NUM" val="45"/>
</p:tagLst>
</file>

<file path=ppt/tags/tag189.xml><?xml version="1.0" encoding="utf-8"?>
<p:tagLst xmlns:a="http://schemas.openxmlformats.org/drawingml/2006/main" xmlns:r="http://schemas.openxmlformats.org/officeDocument/2006/relationships" xmlns:p="http://schemas.openxmlformats.org/presentationml/2006/main">
  <p:tag name="NUM" val="45"/>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NUM" val="45"/>
</p:tagLst>
</file>

<file path=ppt/tags/tag191.xml><?xml version="1.0" encoding="utf-8"?>
<p:tagLst xmlns:a="http://schemas.openxmlformats.org/drawingml/2006/main" xmlns:r="http://schemas.openxmlformats.org/officeDocument/2006/relationships" xmlns:p="http://schemas.openxmlformats.org/presentationml/2006/main">
  <p:tag name="NUM" val="45"/>
</p:tagLst>
</file>

<file path=ppt/tags/tag192.xml><?xml version="1.0" encoding="utf-8"?>
<p:tagLst xmlns:a="http://schemas.openxmlformats.org/drawingml/2006/main" xmlns:r="http://schemas.openxmlformats.org/officeDocument/2006/relationships" xmlns:p="http://schemas.openxmlformats.org/presentationml/2006/main">
  <p:tag name="NUM" val="45"/>
</p:tagLst>
</file>

<file path=ppt/tags/tag193.xml><?xml version="1.0" encoding="utf-8"?>
<p:tagLst xmlns:a="http://schemas.openxmlformats.org/drawingml/2006/main" xmlns:r="http://schemas.openxmlformats.org/officeDocument/2006/relationships" xmlns:p="http://schemas.openxmlformats.org/presentationml/2006/main">
  <p:tag name="NUM" val="45"/>
</p:tagLst>
</file>

<file path=ppt/tags/tag194.xml><?xml version="1.0" encoding="utf-8"?>
<p:tagLst xmlns:a="http://schemas.openxmlformats.org/drawingml/2006/main" xmlns:r="http://schemas.openxmlformats.org/officeDocument/2006/relationships" xmlns:p="http://schemas.openxmlformats.org/presentationml/2006/main">
  <p:tag name="NUM" val="45"/>
</p:tagLst>
</file>

<file path=ppt/tags/tag195.xml><?xml version="1.0" encoding="utf-8"?>
<p:tagLst xmlns:a="http://schemas.openxmlformats.org/drawingml/2006/main" xmlns:r="http://schemas.openxmlformats.org/officeDocument/2006/relationships" xmlns:p="http://schemas.openxmlformats.org/presentationml/2006/main">
  <p:tag name="NUM" val="45"/>
</p:tagLst>
</file>

<file path=ppt/tags/tag196.xml><?xml version="1.0" encoding="utf-8"?>
<p:tagLst xmlns:a="http://schemas.openxmlformats.org/drawingml/2006/main" xmlns:r="http://schemas.openxmlformats.org/officeDocument/2006/relationships" xmlns:p="http://schemas.openxmlformats.org/presentationml/2006/main">
  <p:tag name="NUM" val="45"/>
</p:tagLst>
</file>

<file path=ppt/tags/tag197.xml><?xml version="1.0" encoding="utf-8"?>
<p:tagLst xmlns:a="http://schemas.openxmlformats.org/drawingml/2006/main" xmlns:r="http://schemas.openxmlformats.org/officeDocument/2006/relationships" xmlns:p="http://schemas.openxmlformats.org/presentationml/2006/main">
  <p:tag name="NUM" val="45"/>
</p:tagLst>
</file>

<file path=ppt/tags/tag198.xml><?xml version="1.0" encoding="utf-8"?>
<p:tagLst xmlns:a="http://schemas.openxmlformats.org/drawingml/2006/main" xmlns:r="http://schemas.openxmlformats.org/officeDocument/2006/relationships" xmlns:p="http://schemas.openxmlformats.org/presentationml/2006/main">
  <p:tag name="NUM" val="45"/>
</p:tagLst>
</file>

<file path=ppt/tags/tag199.xml><?xml version="1.0" encoding="utf-8"?>
<p:tagLst xmlns:a="http://schemas.openxmlformats.org/drawingml/2006/main" xmlns:r="http://schemas.openxmlformats.org/officeDocument/2006/relationships" xmlns:p="http://schemas.openxmlformats.org/presentationml/2006/main">
  <p:tag name="NUM" val="4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NUM" val="45"/>
</p:tagLst>
</file>

<file path=ppt/tags/tag201.xml><?xml version="1.0" encoding="utf-8"?>
<p:tagLst xmlns:a="http://schemas.openxmlformats.org/drawingml/2006/main" xmlns:r="http://schemas.openxmlformats.org/officeDocument/2006/relationships" xmlns:p="http://schemas.openxmlformats.org/presentationml/2006/main">
  <p:tag name="NUM" val="45"/>
</p:tagLst>
</file>

<file path=ppt/tags/tag202.xml><?xml version="1.0" encoding="utf-8"?>
<p:tagLst xmlns:a="http://schemas.openxmlformats.org/drawingml/2006/main" xmlns:r="http://schemas.openxmlformats.org/officeDocument/2006/relationships" xmlns:p="http://schemas.openxmlformats.org/presentationml/2006/main">
  <p:tag name="NUM" val="45"/>
</p:tagLst>
</file>

<file path=ppt/tags/tag203.xml><?xml version="1.0" encoding="utf-8"?>
<p:tagLst xmlns:a="http://schemas.openxmlformats.org/drawingml/2006/main" xmlns:r="http://schemas.openxmlformats.org/officeDocument/2006/relationships" xmlns:p="http://schemas.openxmlformats.org/presentationml/2006/main">
  <p:tag name="NUM" val="45"/>
</p:tagLst>
</file>

<file path=ppt/tags/tag204.xml><?xml version="1.0" encoding="utf-8"?>
<p:tagLst xmlns:a="http://schemas.openxmlformats.org/drawingml/2006/main" xmlns:r="http://schemas.openxmlformats.org/officeDocument/2006/relationships" xmlns:p="http://schemas.openxmlformats.org/presentationml/2006/main">
  <p:tag name="NUM" val="45"/>
</p:tagLst>
</file>

<file path=ppt/tags/tag205.xml><?xml version="1.0" encoding="utf-8"?>
<p:tagLst xmlns:a="http://schemas.openxmlformats.org/drawingml/2006/main" xmlns:r="http://schemas.openxmlformats.org/officeDocument/2006/relationships" xmlns:p="http://schemas.openxmlformats.org/presentationml/2006/main">
  <p:tag name="NUM" val="45"/>
</p:tagLst>
</file>

<file path=ppt/tags/tag206.xml><?xml version="1.0" encoding="utf-8"?>
<p:tagLst xmlns:a="http://schemas.openxmlformats.org/drawingml/2006/main" xmlns:r="http://schemas.openxmlformats.org/officeDocument/2006/relationships" xmlns:p="http://schemas.openxmlformats.org/presentationml/2006/main">
  <p:tag name="NUM" val="45"/>
</p:tagLst>
</file>

<file path=ppt/tags/tag207.xml><?xml version="1.0" encoding="utf-8"?>
<p:tagLst xmlns:a="http://schemas.openxmlformats.org/drawingml/2006/main" xmlns:r="http://schemas.openxmlformats.org/officeDocument/2006/relationships" xmlns:p="http://schemas.openxmlformats.org/presentationml/2006/main">
  <p:tag name="NUM" val="45"/>
</p:tagLst>
</file>

<file path=ppt/tags/tag208.xml><?xml version="1.0" encoding="utf-8"?>
<p:tagLst xmlns:a="http://schemas.openxmlformats.org/drawingml/2006/main" xmlns:r="http://schemas.openxmlformats.org/officeDocument/2006/relationships" xmlns:p="http://schemas.openxmlformats.org/presentationml/2006/main">
  <p:tag name="NUM" val="45"/>
</p:tagLst>
</file>

<file path=ppt/tags/tag209.xml><?xml version="1.0" encoding="utf-8"?>
<p:tagLst xmlns:a="http://schemas.openxmlformats.org/drawingml/2006/main" xmlns:r="http://schemas.openxmlformats.org/officeDocument/2006/relationships" xmlns:p="http://schemas.openxmlformats.org/presentationml/2006/main">
  <p:tag name="NUM" val="45"/>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NUM" val="45"/>
</p:tagLst>
</file>

<file path=ppt/tags/tag211.xml><?xml version="1.0" encoding="utf-8"?>
<p:tagLst xmlns:a="http://schemas.openxmlformats.org/drawingml/2006/main" xmlns:r="http://schemas.openxmlformats.org/officeDocument/2006/relationships" xmlns:p="http://schemas.openxmlformats.org/presentationml/2006/main">
  <p:tag name="NUM" val="45"/>
</p:tagLst>
</file>

<file path=ppt/tags/tag212.xml><?xml version="1.0" encoding="utf-8"?>
<p:tagLst xmlns:a="http://schemas.openxmlformats.org/drawingml/2006/main" xmlns:r="http://schemas.openxmlformats.org/officeDocument/2006/relationships" xmlns:p="http://schemas.openxmlformats.org/presentationml/2006/main">
  <p:tag name="NUM" val="45"/>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9"/>
</p:tagLst>
</file>

<file path=ppt/tags/tag215.xml><?xml version="1.0" encoding="utf-8"?>
<p:tagLst xmlns:a="http://schemas.openxmlformats.org/drawingml/2006/main" xmlns:r="http://schemas.openxmlformats.org/officeDocument/2006/relationships" xmlns:p="http://schemas.openxmlformats.org/presentationml/2006/main">
  <p:tag name="NUM" val="5"/>
</p:tagLst>
</file>

<file path=ppt/tags/tag216.xml><?xml version="1.0" encoding="utf-8"?>
<p:tagLst xmlns:a="http://schemas.openxmlformats.org/drawingml/2006/main" xmlns:r="http://schemas.openxmlformats.org/officeDocument/2006/relationships" xmlns:p="http://schemas.openxmlformats.org/presentationml/2006/main">
  <p:tag name="NUM" val="10"/>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9"/>
</p:tagLst>
</file>

<file path=ppt/tags/tag219.xml><?xml version="1.0" encoding="utf-8"?>
<p:tagLst xmlns:a="http://schemas.openxmlformats.org/drawingml/2006/main" xmlns:r="http://schemas.openxmlformats.org/officeDocument/2006/relationships" xmlns:p="http://schemas.openxmlformats.org/presentationml/2006/main">
  <p:tag name="NUM" val="5"/>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NUM" val="10"/>
</p:tagLst>
</file>

<file path=ppt/tags/tag221.xml><?xml version="1.0" encoding="utf-8"?>
<p:tagLst xmlns:a="http://schemas.openxmlformats.org/drawingml/2006/main" xmlns:r="http://schemas.openxmlformats.org/officeDocument/2006/relationships" xmlns:p="http://schemas.openxmlformats.org/presentationml/2006/main">
  <p:tag name="NUM" val="14"/>
</p:tagLst>
</file>

<file path=ppt/tags/tag222.xml><?xml version="1.0" encoding="utf-8"?>
<p:tagLst xmlns:a="http://schemas.openxmlformats.org/drawingml/2006/main" xmlns:r="http://schemas.openxmlformats.org/officeDocument/2006/relationships" xmlns:p="http://schemas.openxmlformats.org/presentationml/2006/main">
  <p:tag name="NUM" val="25"/>
</p:tagLst>
</file>

<file path=ppt/tags/tag223.xml><?xml version="1.0" encoding="utf-8"?>
<p:tagLst xmlns:a="http://schemas.openxmlformats.org/drawingml/2006/main" xmlns:r="http://schemas.openxmlformats.org/officeDocument/2006/relationships" xmlns:p="http://schemas.openxmlformats.org/presentationml/2006/main">
  <p:tag name="NUM" val="39"/>
</p:tagLst>
</file>

<file path=ppt/tags/tag224.xml><?xml version="1.0" encoding="utf-8"?>
<p:tagLst xmlns:a="http://schemas.openxmlformats.org/drawingml/2006/main" xmlns:r="http://schemas.openxmlformats.org/officeDocument/2006/relationships" xmlns:p="http://schemas.openxmlformats.org/presentationml/2006/main">
  <p:tag name="NUM" val="40"/>
</p:tagLst>
</file>

<file path=ppt/tags/tag225.xml><?xml version="1.0" encoding="utf-8"?>
<p:tagLst xmlns:a="http://schemas.openxmlformats.org/drawingml/2006/main" xmlns:r="http://schemas.openxmlformats.org/officeDocument/2006/relationships" xmlns:p="http://schemas.openxmlformats.org/presentationml/2006/main">
  <p:tag name="NUM" val="30"/>
</p:tagLst>
</file>

<file path=ppt/tags/tag226.xml><?xml version="1.0" encoding="utf-8"?>
<p:tagLst xmlns:a="http://schemas.openxmlformats.org/drawingml/2006/main" xmlns:r="http://schemas.openxmlformats.org/officeDocument/2006/relationships" xmlns:p="http://schemas.openxmlformats.org/presentationml/2006/main">
  <p:tag name="NUM" val="46"/>
</p:tagLst>
</file>

<file path=ppt/tags/tag227.xml><?xml version="1.0" encoding="utf-8"?>
<p:tagLst xmlns:a="http://schemas.openxmlformats.org/drawingml/2006/main" xmlns:r="http://schemas.openxmlformats.org/officeDocument/2006/relationships" xmlns:p="http://schemas.openxmlformats.org/presentationml/2006/main">
  <p:tag name="NUM" val="53"/>
</p:tagLst>
</file>

<file path=ppt/tags/tag228.xml><?xml version="1.0" encoding="utf-8"?>
<p:tagLst xmlns:a="http://schemas.openxmlformats.org/drawingml/2006/main" xmlns:r="http://schemas.openxmlformats.org/officeDocument/2006/relationships" xmlns:p="http://schemas.openxmlformats.org/presentationml/2006/main">
  <p:tag name="NUM" val="54"/>
</p:tagLst>
</file>

<file path=ppt/tags/tag229.xml><?xml version="1.0" encoding="utf-8"?>
<p:tagLst xmlns:a="http://schemas.openxmlformats.org/drawingml/2006/main" xmlns:r="http://schemas.openxmlformats.org/officeDocument/2006/relationships" xmlns:p="http://schemas.openxmlformats.org/presentationml/2006/main">
  <p:tag name="NUM" val="15"/>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NUM" val="26"/>
</p:tagLst>
</file>

<file path=ppt/tags/tag231.xml><?xml version="1.0" encoding="utf-8"?>
<p:tagLst xmlns:a="http://schemas.openxmlformats.org/drawingml/2006/main" xmlns:r="http://schemas.openxmlformats.org/officeDocument/2006/relationships" xmlns:p="http://schemas.openxmlformats.org/presentationml/2006/main">
  <p:tag name="NUM" val="57"/>
</p:tagLst>
</file>

<file path=ppt/tags/tag232.xml><?xml version="1.0" encoding="utf-8"?>
<p:tagLst xmlns:a="http://schemas.openxmlformats.org/drawingml/2006/main" xmlns:r="http://schemas.openxmlformats.org/officeDocument/2006/relationships" xmlns:p="http://schemas.openxmlformats.org/presentationml/2006/main">
  <p:tag name="NUM" val="58"/>
</p:tagLst>
</file>

<file path=ppt/tags/tag233.xml><?xml version="1.0" encoding="utf-8"?>
<p:tagLst xmlns:a="http://schemas.openxmlformats.org/drawingml/2006/main" xmlns:r="http://schemas.openxmlformats.org/officeDocument/2006/relationships" xmlns:p="http://schemas.openxmlformats.org/presentationml/2006/main">
  <p:tag name="NUM" val="16"/>
</p:tagLst>
</file>

<file path=ppt/tags/tag234.xml><?xml version="1.0" encoding="utf-8"?>
<p:tagLst xmlns:a="http://schemas.openxmlformats.org/drawingml/2006/main" xmlns:r="http://schemas.openxmlformats.org/officeDocument/2006/relationships" xmlns:p="http://schemas.openxmlformats.org/presentationml/2006/main">
  <p:tag name="NUM" val="27"/>
</p:tagLst>
</file>

<file path=ppt/tags/tag235.xml><?xml version="1.0" encoding="utf-8"?>
<p:tagLst xmlns:a="http://schemas.openxmlformats.org/drawingml/2006/main" xmlns:r="http://schemas.openxmlformats.org/officeDocument/2006/relationships" xmlns:p="http://schemas.openxmlformats.org/presentationml/2006/main">
  <p:tag name="NUM" val="55"/>
</p:tagLst>
</file>

<file path=ppt/tags/tag236.xml><?xml version="1.0" encoding="utf-8"?>
<p:tagLst xmlns:a="http://schemas.openxmlformats.org/drawingml/2006/main" xmlns:r="http://schemas.openxmlformats.org/officeDocument/2006/relationships" xmlns:p="http://schemas.openxmlformats.org/presentationml/2006/main">
  <p:tag name="NUM" val="56"/>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2"/>
</p:tagLst>
</file>

<file path=ppt/tags/tag239.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NUM" val="5"/>
</p:tagLst>
</file>

<file path=ppt/tags/tag241.xml><?xml version="1.0" encoding="utf-8"?>
<p:tagLst xmlns:a="http://schemas.openxmlformats.org/drawingml/2006/main" xmlns:r="http://schemas.openxmlformats.org/officeDocument/2006/relationships" xmlns:p="http://schemas.openxmlformats.org/presentationml/2006/main">
  <p:tag name="NUM" val="6"/>
</p:tagLst>
</file>

<file path=ppt/tags/tag242.xml><?xml version="1.0" encoding="utf-8"?>
<p:tagLst xmlns:a="http://schemas.openxmlformats.org/drawingml/2006/main" xmlns:r="http://schemas.openxmlformats.org/officeDocument/2006/relationships" xmlns:p="http://schemas.openxmlformats.org/presentationml/2006/main">
  <p:tag name="NUM" val="7"/>
</p:tagLst>
</file>

<file path=ppt/tags/tag243.xml><?xml version="1.0" encoding="utf-8"?>
<p:tagLst xmlns:a="http://schemas.openxmlformats.org/drawingml/2006/main" xmlns:r="http://schemas.openxmlformats.org/officeDocument/2006/relationships" xmlns:p="http://schemas.openxmlformats.org/presentationml/2006/main">
  <p:tag name="NUM" val="8"/>
</p:tagLst>
</file>

<file path=ppt/tags/tag244.xml><?xml version="1.0" encoding="utf-8"?>
<p:tagLst xmlns:a="http://schemas.openxmlformats.org/drawingml/2006/main" xmlns:r="http://schemas.openxmlformats.org/officeDocument/2006/relationships" xmlns:p="http://schemas.openxmlformats.org/presentationml/2006/main">
  <p:tag name="NUM" val="9"/>
</p:tagLst>
</file>

<file path=ppt/tags/tag245.xml><?xml version="1.0" encoding="utf-8"?>
<p:tagLst xmlns:a="http://schemas.openxmlformats.org/drawingml/2006/main" xmlns:r="http://schemas.openxmlformats.org/officeDocument/2006/relationships" xmlns:p="http://schemas.openxmlformats.org/presentationml/2006/main">
  <p:tag name="NUM" val="10"/>
</p:tagLst>
</file>

<file path=ppt/tags/tag246.xml><?xml version="1.0" encoding="utf-8"?>
<p:tagLst xmlns:a="http://schemas.openxmlformats.org/drawingml/2006/main" xmlns:r="http://schemas.openxmlformats.org/officeDocument/2006/relationships" xmlns:p="http://schemas.openxmlformats.org/presentationml/2006/main">
  <p:tag name="NUM" val="11"/>
</p:tagLst>
</file>

<file path=ppt/tags/tag247.xml><?xml version="1.0" encoding="utf-8"?>
<p:tagLst xmlns:a="http://schemas.openxmlformats.org/drawingml/2006/main" xmlns:r="http://schemas.openxmlformats.org/officeDocument/2006/relationships" xmlns:p="http://schemas.openxmlformats.org/presentationml/2006/main">
  <p:tag name="NUM" val="12"/>
</p:tagLst>
</file>

<file path=ppt/tags/tag248.xml><?xml version="1.0" encoding="utf-8"?>
<p:tagLst xmlns:a="http://schemas.openxmlformats.org/drawingml/2006/main" xmlns:r="http://schemas.openxmlformats.org/officeDocument/2006/relationships" xmlns:p="http://schemas.openxmlformats.org/presentationml/2006/main">
  <p:tag name="NUM" val="13"/>
</p:tagLst>
</file>

<file path=ppt/tags/tag249.xml><?xml version="1.0" encoding="utf-8"?>
<p:tagLst xmlns:a="http://schemas.openxmlformats.org/drawingml/2006/main" xmlns:r="http://schemas.openxmlformats.org/officeDocument/2006/relationships" xmlns:p="http://schemas.openxmlformats.org/presentationml/2006/main">
  <p:tag name="NUM" val="15"/>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NUM" val="16"/>
</p:tagLst>
</file>

<file path=ppt/tags/tag251.xml><?xml version="1.0" encoding="utf-8"?>
<p:tagLst xmlns:a="http://schemas.openxmlformats.org/drawingml/2006/main" xmlns:r="http://schemas.openxmlformats.org/officeDocument/2006/relationships" xmlns:p="http://schemas.openxmlformats.org/presentationml/2006/main">
  <p:tag name="NUM" val="20"/>
</p:tagLst>
</file>

<file path=ppt/tags/tag252.xml><?xml version="1.0" encoding="utf-8"?>
<p:tagLst xmlns:a="http://schemas.openxmlformats.org/drawingml/2006/main" xmlns:r="http://schemas.openxmlformats.org/officeDocument/2006/relationships" xmlns:p="http://schemas.openxmlformats.org/presentationml/2006/main">
  <p:tag name="NUM" val="21"/>
</p:tagLst>
</file>

<file path=ppt/tags/tag253.xml><?xml version="1.0" encoding="utf-8"?>
<p:tagLst xmlns:a="http://schemas.openxmlformats.org/drawingml/2006/main" xmlns:r="http://schemas.openxmlformats.org/officeDocument/2006/relationships" xmlns:p="http://schemas.openxmlformats.org/presentationml/2006/main">
  <p:tag name="NUM" val="22"/>
</p:tagLst>
</file>

<file path=ppt/tags/tag254.xml><?xml version="1.0" encoding="utf-8"?>
<p:tagLst xmlns:a="http://schemas.openxmlformats.org/drawingml/2006/main" xmlns:r="http://schemas.openxmlformats.org/officeDocument/2006/relationships" xmlns:p="http://schemas.openxmlformats.org/presentationml/2006/main">
  <p:tag name="NUM" val="24"/>
</p:tagLst>
</file>

<file path=ppt/tags/tag255.xml><?xml version="1.0" encoding="utf-8"?>
<p:tagLst xmlns:a="http://schemas.openxmlformats.org/drawingml/2006/main" xmlns:r="http://schemas.openxmlformats.org/officeDocument/2006/relationships" xmlns:p="http://schemas.openxmlformats.org/presentationml/2006/main">
  <p:tag name="NUM" val="25"/>
</p:tagLst>
</file>

<file path=ppt/tags/tag256.xml><?xml version="1.0" encoding="utf-8"?>
<p:tagLst xmlns:a="http://schemas.openxmlformats.org/drawingml/2006/main" xmlns:r="http://schemas.openxmlformats.org/officeDocument/2006/relationships" xmlns:p="http://schemas.openxmlformats.org/presentationml/2006/main">
  <p:tag name="NUM" val="26"/>
</p:tagLst>
</file>

<file path=ppt/tags/tag257.xml><?xml version="1.0" encoding="utf-8"?>
<p:tagLst xmlns:a="http://schemas.openxmlformats.org/drawingml/2006/main" xmlns:r="http://schemas.openxmlformats.org/officeDocument/2006/relationships" xmlns:p="http://schemas.openxmlformats.org/presentationml/2006/main">
  <p:tag name="NUM" val="27"/>
</p:tagLst>
</file>

<file path=ppt/tags/tag258.xml><?xml version="1.0" encoding="utf-8"?>
<p:tagLst xmlns:a="http://schemas.openxmlformats.org/drawingml/2006/main" xmlns:r="http://schemas.openxmlformats.org/officeDocument/2006/relationships" xmlns:p="http://schemas.openxmlformats.org/presentationml/2006/main">
  <p:tag name="NUM" val="28"/>
</p:tagLst>
</file>

<file path=ppt/tags/tag259.xml><?xml version="1.0" encoding="utf-8"?>
<p:tagLst xmlns:a="http://schemas.openxmlformats.org/drawingml/2006/main" xmlns:r="http://schemas.openxmlformats.org/officeDocument/2006/relationships" xmlns:p="http://schemas.openxmlformats.org/presentationml/2006/main">
  <p:tag name="NUM" val="29"/>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NUM" val="30"/>
</p:tagLst>
</file>

<file path=ppt/tags/tag261.xml><?xml version="1.0" encoding="utf-8"?>
<p:tagLst xmlns:a="http://schemas.openxmlformats.org/drawingml/2006/main" xmlns:r="http://schemas.openxmlformats.org/officeDocument/2006/relationships" xmlns:p="http://schemas.openxmlformats.org/presentationml/2006/main">
  <p:tag name="NUM" val="32"/>
</p:tagLst>
</file>

<file path=ppt/tags/tag262.xml><?xml version="1.0" encoding="utf-8"?>
<p:tagLst xmlns:a="http://schemas.openxmlformats.org/drawingml/2006/main" xmlns:r="http://schemas.openxmlformats.org/officeDocument/2006/relationships" xmlns:p="http://schemas.openxmlformats.org/presentationml/2006/main">
  <p:tag name="NUM" val="33"/>
</p:tagLst>
</file>

<file path=ppt/tags/tag263.xml><?xml version="1.0" encoding="utf-8"?>
<p:tagLst xmlns:a="http://schemas.openxmlformats.org/drawingml/2006/main" xmlns:r="http://schemas.openxmlformats.org/officeDocument/2006/relationships" xmlns:p="http://schemas.openxmlformats.org/presentationml/2006/main">
  <p:tag name="NUM" val="34"/>
</p:tagLst>
</file>

<file path=ppt/tags/tag264.xml><?xml version="1.0" encoding="utf-8"?>
<p:tagLst xmlns:a="http://schemas.openxmlformats.org/drawingml/2006/main" xmlns:r="http://schemas.openxmlformats.org/officeDocument/2006/relationships" xmlns:p="http://schemas.openxmlformats.org/presentationml/2006/main">
  <p:tag name="NUM" val="35"/>
</p:tagLst>
</file>

<file path=ppt/tags/tag265.xml><?xml version="1.0" encoding="utf-8"?>
<p:tagLst xmlns:a="http://schemas.openxmlformats.org/drawingml/2006/main" xmlns:r="http://schemas.openxmlformats.org/officeDocument/2006/relationships" xmlns:p="http://schemas.openxmlformats.org/presentationml/2006/main">
  <p:tag name="NUM" val="36"/>
</p:tagLst>
</file>

<file path=ppt/tags/tag266.xml><?xml version="1.0" encoding="utf-8"?>
<p:tagLst xmlns:a="http://schemas.openxmlformats.org/drawingml/2006/main" xmlns:r="http://schemas.openxmlformats.org/officeDocument/2006/relationships" xmlns:p="http://schemas.openxmlformats.org/presentationml/2006/main">
  <p:tag name="NUM" val="38"/>
</p:tagLst>
</file>

<file path=ppt/tags/tag267.xml><?xml version="1.0" encoding="utf-8"?>
<p:tagLst xmlns:a="http://schemas.openxmlformats.org/drawingml/2006/main" xmlns:r="http://schemas.openxmlformats.org/officeDocument/2006/relationships" xmlns:p="http://schemas.openxmlformats.org/presentationml/2006/main">
  <p:tag name="NUM" val="39"/>
</p:tagLst>
</file>

<file path=ppt/tags/tag268.xml><?xml version="1.0" encoding="utf-8"?>
<p:tagLst xmlns:a="http://schemas.openxmlformats.org/drawingml/2006/main" xmlns:r="http://schemas.openxmlformats.org/officeDocument/2006/relationships" xmlns:p="http://schemas.openxmlformats.org/presentationml/2006/main">
  <p:tag name="NUM" val="41"/>
</p:tagLst>
</file>

<file path=ppt/tags/tag269.xml><?xml version="1.0" encoding="utf-8"?>
<p:tagLst xmlns:a="http://schemas.openxmlformats.org/drawingml/2006/main" xmlns:r="http://schemas.openxmlformats.org/officeDocument/2006/relationships" xmlns:p="http://schemas.openxmlformats.org/presentationml/2006/main">
  <p:tag name="NUM" val="42"/>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NUM" val="46"/>
</p:tagLst>
</file>

<file path=ppt/tags/tag271.xml><?xml version="1.0" encoding="utf-8"?>
<p:tagLst xmlns:a="http://schemas.openxmlformats.org/drawingml/2006/main" xmlns:r="http://schemas.openxmlformats.org/officeDocument/2006/relationships" xmlns:p="http://schemas.openxmlformats.org/presentationml/2006/main">
  <p:tag name="NUM" val="47"/>
</p:tagLst>
</file>

<file path=ppt/tags/tag272.xml><?xml version="1.0" encoding="utf-8"?>
<p:tagLst xmlns:a="http://schemas.openxmlformats.org/drawingml/2006/main" xmlns:r="http://schemas.openxmlformats.org/officeDocument/2006/relationships" xmlns:p="http://schemas.openxmlformats.org/presentationml/2006/main">
  <p:tag name="NUM" val="48"/>
</p:tagLst>
</file>

<file path=ppt/tags/tag273.xml><?xml version="1.0" encoding="utf-8"?>
<p:tagLst xmlns:a="http://schemas.openxmlformats.org/drawingml/2006/main" xmlns:r="http://schemas.openxmlformats.org/officeDocument/2006/relationships" xmlns:p="http://schemas.openxmlformats.org/presentationml/2006/main">
  <p:tag name="NUM" val="49"/>
</p:tagLst>
</file>

<file path=ppt/tags/tag274.xml><?xml version="1.0" encoding="utf-8"?>
<p:tagLst xmlns:a="http://schemas.openxmlformats.org/drawingml/2006/main" xmlns:r="http://schemas.openxmlformats.org/officeDocument/2006/relationships" xmlns:p="http://schemas.openxmlformats.org/presentationml/2006/main">
  <p:tag name="NUM" val="50"/>
</p:tagLst>
</file>

<file path=ppt/tags/tag275.xml><?xml version="1.0" encoding="utf-8"?>
<p:tagLst xmlns:a="http://schemas.openxmlformats.org/drawingml/2006/main" xmlns:r="http://schemas.openxmlformats.org/officeDocument/2006/relationships" xmlns:p="http://schemas.openxmlformats.org/presentationml/2006/main">
  <p:tag name="NUM" val="51"/>
</p:tagLst>
</file>

<file path=ppt/tags/tag276.xml><?xml version="1.0" encoding="utf-8"?>
<p:tagLst xmlns:a="http://schemas.openxmlformats.org/drawingml/2006/main" xmlns:r="http://schemas.openxmlformats.org/officeDocument/2006/relationships" xmlns:p="http://schemas.openxmlformats.org/presentationml/2006/main">
  <p:tag name="NUM" val="54"/>
</p:tagLst>
</file>

<file path=ppt/tags/tag277.xml><?xml version="1.0" encoding="utf-8"?>
<p:tagLst xmlns:a="http://schemas.openxmlformats.org/drawingml/2006/main" xmlns:r="http://schemas.openxmlformats.org/officeDocument/2006/relationships" xmlns:p="http://schemas.openxmlformats.org/presentationml/2006/main">
  <p:tag name="NUM" val="56"/>
</p:tagLst>
</file>

<file path=ppt/tags/tag278.xml><?xml version="1.0" encoding="utf-8"?>
<p:tagLst xmlns:a="http://schemas.openxmlformats.org/drawingml/2006/main" xmlns:r="http://schemas.openxmlformats.org/officeDocument/2006/relationships" xmlns:p="http://schemas.openxmlformats.org/presentationml/2006/main">
  <p:tag name="NUM" val="57"/>
</p:tagLst>
</file>

<file path=ppt/tags/tag279.xml><?xml version="1.0" encoding="utf-8"?>
<p:tagLst xmlns:a="http://schemas.openxmlformats.org/drawingml/2006/main" xmlns:r="http://schemas.openxmlformats.org/officeDocument/2006/relationships" xmlns:p="http://schemas.openxmlformats.org/presentationml/2006/main">
  <p:tag name="NUM" val="58"/>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NUM" val="59"/>
</p:tagLst>
</file>

<file path=ppt/tags/tag281.xml><?xml version="1.0" encoding="utf-8"?>
<p:tagLst xmlns:a="http://schemas.openxmlformats.org/drawingml/2006/main" xmlns:r="http://schemas.openxmlformats.org/officeDocument/2006/relationships" xmlns:p="http://schemas.openxmlformats.org/presentationml/2006/main">
  <p:tag name="NUM" val="60"/>
</p:tagLst>
</file>

<file path=ppt/tags/tag282.xml><?xml version="1.0" encoding="utf-8"?>
<p:tagLst xmlns:a="http://schemas.openxmlformats.org/drawingml/2006/main" xmlns:r="http://schemas.openxmlformats.org/officeDocument/2006/relationships" xmlns:p="http://schemas.openxmlformats.org/presentationml/2006/main">
  <p:tag name="NUM" val="61"/>
</p:tagLst>
</file>

<file path=ppt/tags/tag283.xml><?xml version="1.0" encoding="utf-8"?>
<p:tagLst xmlns:a="http://schemas.openxmlformats.org/drawingml/2006/main" xmlns:r="http://schemas.openxmlformats.org/officeDocument/2006/relationships" xmlns:p="http://schemas.openxmlformats.org/presentationml/2006/main">
  <p:tag name="NUM" val="62"/>
</p:tagLst>
</file>

<file path=ppt/tags/tag284.xml><?xml version="1.0" encoding="utf-8"?>
<p:tagLst xmlns:a="http://schemas.openxmlformats.org/drawingml/2006/main" xmlns:r="http://schemas.openxmlformats.org/officeDocument/2006/relationships" xmlns:p="http://schemas.openxmlformats.org/presentationml/2006/main">
  <p:tag name="NUM" val="63"/>
</p:tagLst>
</file>

<file path=ppt/tags/tag285.xml><?xml version="1.0" encoding="utf-8"?>
<p:tagLst xmlns:a="http://schemas.openxmlformats.org/drawingml/2006/main" xmlns:r="http://schemas.openxmlformats.org/officeDocument/2006/relationships" xmlns:p="http://schemas.openxmlformats.org/presentationml/2006/main">
  <p:tag name="NUM" val="64"/>
</p:tagLst>
</file>

<file path=ppt/tags/tag286.xml><?xml version="1.0" encoding="utf-8"?>
<p:tagLst xmlns:a="http://schemas.openxmlformats.org/drawingml/2006/main" xmlns:r="http://schemas.openxmlformats.org/officeDocument/2006/relationships" xmlns:p="http://schemas.openxmlformats.org/presentationml/2006/main">
  <p:tag name="NUM" val="65"/>
</p:tagLst>
</file>

<file path=ppt/tags/tag287.xml><?xml version="1.0" encoding="utf-8"?>
<p:tagLst xmlns:a="http://schemas.openxmlformats.org/drawingml/2006/main" xmlns:r="http://schemas.openxmlformats.org/officeDocument/2006/relationships" xmlns:p="http://schemas.openxmlformats.org/presentationml/2006/main">
  <p:tag name="NUM" val="1"/>
</p:tagLst>
</file>

<file path=ppt/tags/tag288.xml><?xml version="1.0" encoding="utf-8"?>
<p:tagLst xmlns:a="http://schemas.openxmlformats.org/drawingml/2006/main" xmlns:r="http://schemas.openxmlformats.org/officeDocument/2006/relationships" xmlns:p="http://schemas.openxmlformats.org/presentationml/2006/main">
  <p:tag name="NUM" val="2"/>
</p:tagLst>
</file>

<file path=ppt/tags/tag289.xml><?xml version="1.0" encoding="utf-8"?>
<p:tagLst xmlns:a="http://schemas.openxmlformats.org/drawingml/2006/main" xmlns:r="http://schemas.openxmlformats.org/officeDocument/2006/relationships" xmlns:p="http://schemas.openxmlformats.org/presentationml/2006/main">
  <p:tag name="NUM" val="63"/>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NUM" val="2"/>
</p:tagLst>
</file>

<file path=ppt/tags/tag291.xml><?xml version="1.0" encoding="utf-8"?>
<p:tagLst xmlns:a="http://schemas.openxmlformats.org/drawingml/2006/main" xmlns:r="http://schemas.openxmlformats.org/officeDocument/2006/relationships" xmlns:p="http://schemas.openxmlformats.org/presentationml/2006/main">
  <p:tag name="NUM" val="56"/>
</p:tagLst>
</file>

<file path=ppt/tags/tag292.xml><?xml version="1.0" encoding="utf-8"?>
<p:tagLst xmlns:a="http://schemas.openxmlformats.org/drawingml/2006/main" xmlns:r="http://schemas.openxmlformats.org/officeDocument/2006/relationships" xmlns:p="http://schemas.openxmlformats.org/presentationml/2006/main">
  <p:tag name="NUM" val="63"/>
</p:tagLst>
</file>

<file path=ppt/tags/tag293.xml><?xml version="1.0" encoding="utf-8"?>
<p:tagLst xmlns:a="http://schemas.openxmlformats.org/drawingml/2006/main" xmlns:r="http://schemas.openxmlformats.org/officeDocument/2006/relationships" xmlns:p="http://schemas.openxmlformats.org/presentationml/2006/main">
  <p:tag name="NUM" val="64"/>
</p:tagLst>
</file>

<file path=ppt/tags/tag294.xml><?xml version="1.0" encoding="utf-8"?>
<p:tagLst xmlns:a="http://schemas.openxmlformats.org/drawingml/2006/main" xmlns:r="http://schemas.openxmlformats.org/officeDocument/2006/relationships" xmlns:p="http://schemas.openxmlformats.org/presentationml/2006/main">
  <p:tag name="NUM" val="57"/>
</p:tagLst>
</file>

<file path=ppt/tags/tag295.xml><?xml version="1.0" encoding="utf-8"?>
<p:tagLst xmlns:a="http://schemas.openxmlformats.org/drawingml/2006/main" xmlns:r="http://schemas.openxmlformats.org/officeDocument/2006/relationships" xmlns:p="http://schemas.openxmlformats.org/presentationml/2006/main">
  <p:tag name="NUM" val="1"/>
</p:tagLst>
</file>

<file path=ppt/tags/tag296.xml><?xml version="1.0" encoding="utf-8"?>
<p:tagLst xmlns:a="http://schemas.openxmlformats.org/drawingml/2006/main" xmlns:r="http://schemas.openxmlformats.org/officeDocument/2006/relationships" xmlns:p="http://schemas.openxmlformats.org/presentationml/2006/main">
  <p:tag name="NUM" val="1"/>
</p:tagLst>
</file>

<file path=ppt/tags/tag297.xml><?xml version="1.0" encoding="utf-8"?>
<p:tagLst xmlns:a="http://schemas.openxmlformats.org/drawingml/2006/main" xmlns:r="http://schemas.openxmlformats.org/officeDocument/2006/relationships" xmlns:p="http://schemas.openxmlformats.org/presentationml/2006/main">
  <p:tag name="NUM" val="2"/>
</p:tagLst>
</file>

<file path=ppt/tags/tag298.xml><?xml version="1.0" encoding="utf-8"?>
<p:tagLst xmlns:a="http://schemas.openxmlformats.org/drawingml/2006/main" xmlns:r="http://schemas.openxmlformats.org/officeDocument/2006/relationships" xmlns:p="http://schemas.openxmlformats.org/presentationml/2006/main">
  <p:tag name="NUM" val="1"/>
</p:tagLst>
</file>

<file path=ppt/tags/tag29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NUM" val="1"/>
</p:tagLst>
</file>

<file path=ppt/tags/tag301.xml><?xml version="1.0" encoding="utf-8"?>
<p:tagLst xmlns:a="http://schemas.openxmlformats.org/drawingml/2006/main" xmlns:r="http://schemas.openxmlformats.org/officeDocument/2006/relationships" xmlns:p="http://schemas.openxmlformats.org/presentationml/2006/main">
  <p:tag name="NUM" val="2"/>
</p:tagLst>
</file>

<file path=ppt/tags/tag302.xml><?xml version="1.0" encoding="utf-8"?>
<p:tagLst xmlns:a="http://schemas.openxmlformats.org/drawingml/2006/main" xmlns:r="http://schemas.openxmlformats.org/officeDocument/2006/relationships" xmlns:p="http://schemas.openxmlformats.org/presentationml/2006/main">
  <p:tag name="NUM" val="1"/>
</p:tagLst>
</file>

<file path=ppt/tags/tag303.xml><?xml version="1.0" encoding="utf-8"?>
<p:tagLst xmlns:a="http://schemas.openxmlformats.org/drawingml/2006/main" xmlns:r="http://schemas.openxmlformats.org/officeDocument/2006/relationships" xmlns:p="http://schemas.openxmlformats.org/presentationml/2006/main">
  <p:tag name="NUM" val="2"/>
</p:tagLst>
</file>

<file path=ppt/tags/tag304.xml><?xml version="1.0" encoding="utf-8"?>
<p:tagLst xmlns:a="http://schemas.openxmlformats.org/drawingml/2006/main" xmlns:r="http://schemas.openxmlformats.org/officeDocument/2006/relationships" xmlns:p="http://schemas.openxmlformats.org/presentationml/2006/main">
  <p:tag name="NUM" val="1"/>
</p:tagLst>
</file>

<file path=ppt/tags/tag305.xml><?xml version="1.0" encoding="utf-8"?>
<p:tagLst xmlns:a="http://schemas.openxmlformats.org/drawingml/2006/main" xmlns:r="http://schemas.openxmlformats.org/officeDocument/2006/relationships" xmlns:p="http://schemas.openxmlformats.org/presentationml/2006/main">
  <p:tag name="NUM" val="2"/>
</p:tagLst>
</file>

<file path=ppt/tags/tag306.xml><?xml version="1.0" encoding="utf-8"?>
<p:tagLst xmlns:a="http://schemas.openxmlformats.org/drawingml/2006/main" xmlns:r="http://schemas.openxmlformats.org/officeDocument/2006/relationships" xmlns:p="http://schemas.openxmlformats.org/presentationml/2006/main">
  <p:tag name="NUM" val="1"/>
</p:tagLst>
</file>

<file path=ppt/tags/tag307.xml><?xml version="1.0" encoding="utf-8"?>
<p:tagLst xmlns:a="http://schemas.openxmlformats.org/drawingml/2006/main" xmlns:r="http://schemas.openxmlformats.org/officeDocument/2006/relationships" xmlns:p="http://schemas.openxmlformats.org/presentationml/2006/main">
  <p:tag name="NUM" val="2"/>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NUM" val="1"/>
</p:tagLst>
</file>

<file path=ppt/tags/tag311.xml><?xml version="1.0" encoding="utf-8"?>
<p:tagLst xmlns:a="http://schemas.openxmlformats.org/drawingml/2006/main" xmlns:r="http://schemas.openxmlformats.org/officeDocument/2006/relationships" xmlns:p="http://schemas.openxmlformats.org/presentationml/2006/main">
  <p:tag name="NUM" val="2"/>
</p:tagLst>
</file>

<file path=ppt/tags/tag312.xml><?xml version="1.0" encoding="utf-8"?>
<p:tagLst xmlns:a="http://schemas.openxmlformats.org/drawingml/2006/main" xmlns:r="http://schemas.openxmlformats.org/officeDocument/2006/relationships" xmlns:p="http://schemas.openxmlformats.org/presentationml/2006/main">
  <p:tag name="NUM" val="3"/>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NUM" val="1"/>
</p:tagLst>
</file>

<file path=ppt/tags/tag315.xml><?xml version="1.0" encoding="utf-8"?>
<p:tagLst xmlns:a="http://schemas.openxmlformats.org/drawingml/2006/main" xmlns:r="http://schemas.openxmlformats.org/officeDocument/2006/relationships" xmlns:p="http://schemas.openxmlformats.org/presentationml/2006/main">
  <p:tag name="NUM" val="2"/>
</p:tagLst>
</file>

<file path=ppt/tags/tag316.xml><?xml version="1.0" encoding="utf-8"?>
<p:tagLst xmlns:a="http://schemas.openxmlformats.org/drawingml/2006/main" xmlns:r="http://schemas.openxmlformats.org/officeDocument/2006/relationships" xmlns:p="http://schemas.openxmlformats.org/presentationml/2006/main">
  <p:tag name="NUM" val="3"/>
</p:tagLst>
</file>

<file path=ppt/tags/tag317.xml><?xml version="1.0" encoding="utf-8"?>
<p:tagLst xmlns:a="http://schemas.openxmlformats.org/drawingml/2006/main" xmlns:r="http://schemas.openxmlformats.org/officeDocument/2006/relationships" xmlns:p="http://schemas.openxmlformats.org/presentationml/2006/main">
  <p:tag name="NUM" val="8"/>
</p:tagLst>
</file>

<file path=ppt/tags/tag318.xml><?xml version="1.0" encoding="utf-8"?>
<p:tagLst xmlns:a="http://schemas.openxmlformats.org/drawingml/2006/main" xmlns:r="http://schemas.openxmlformats.org/officeDocument/2006/relationships" xmlns:p="http://schemas.openxmlformats.org/presentationml/2006/main">
  <p:tag name="NUM" val="8"/>
</p:tagLst>
</file>

<file path=ppt/tags/tag319.xml><?xml version="1.0" encoding="utf-8"?>
<p:tagLst xmlns:a="http://schemas.openxmlformats.org/drawingml/2006/main" xmlns:r="http://schemas.openxmlformats.org/officeDocument/2006/relationships" xmlns:p="http://schemas.openxmlformats.org/presentationml/2006/main">
  <p:tag name="NUM" val="8"/>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NUM" val="1"/>
</p:tagLst>
</file>

<file path=ppt/tags/tag322.xml><?xml version="1.0" encoding="utf-8"?>
<p:tagLst xmlns:a="http://schemas.openxmlformats.org/drawingml/2006/main" xmlns:r="http://schemas.openxmlformats.org/officeDocument/2006/relationships" xmlns:p="http://schemas.openxmlformats.org/presentationml/2006/main">
  <p:tag name="NUM" val="2"/>
</p:tagLst>
</file>

<file path=ppt/tags/tag323.xml><?xml version="1.0" encoding="utf-8"?>
<p:tagLst xmlns:a="http://schemas.openxmlformats.org/drawingml/2006/main" xmlns:r="http://schemas.openxmlformats.org/officeDocument/2006/relationships" xmlns:p="http://schemas.openxmlformats.org/presentationml/2006/main">
  <p:tag name="NUM" val="3"/>
</p:tagLst>
</file>

<file path=ppt/tags/tag324.xml><?xml version="1.0" encoding="utf-8"?>
<p:tagLst xmlns:a="http://schemas.openxmlformats.org/drawingml/2006/main" xmlns:r="http://schemas.openxmlformats.org/officeDocument/2006/relationships" xmlns:p="http://schemas.openxmlformats.org/presentationml/2006/main">
  <p:tag name="NUM" val="2"/>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NUM" val="1"/>
</p:tagLst>
</file>

<file path=ppt/tags/tag327.xml><?xml version="1.0" encoding="utf-8"?>
<p:tagLst xmlns:a="http://schemas.openxmlformats.org/drawingml/2006/main" xmlns:r="http://schemas.openxmlformats.org/officeDocument/2006/relationships" xmlns:p="http://schemas.openxmlformats.org/presentationml/2006/main">
  <p:tag name="NUM" val="2"/>
</p:tagLst>
</file>

<file path=ppt/tags/tag328.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5"/>
</p:tagLst>
</file>

<file path=ppt/tags/tag75.xml><?xml version="1.0" encoding="utf-8"?>
<p:tagLst xmlns:a="http://schemas.openxmlformats.org/drawingml/2006/main" xmlns:r="http://schemas.openxmlformats.org/officeDocument/2006/relationships" xmlns:p="http://schemas.openxmlformats.org/presentationml/2006/main">
  <p:tag name="NUM" val="6"/>
</p:tagLst>
</file>

<file path=ppt/tags/tag76.xml><?xml version="1.0" encoding="utf-8"?>
<p:tagLst xmlns:a="http://schemas.openxmlformats.org/drawingml/2006/main" xmlns:r="http://schemas.openxmlformats.org/officeDocument/2006/relationships" xmlns:p="http://schemas.openxmlformats.org/presentationml/2006/main">
  <p:tag name="NUM" val="7"/>
</p:tagLst>
</file>

<file path=ppt/tags/tag77.xml><?xml version="1.0" encoding="utf-8"?>
<p:tagLst xmlns:a="http://schemas.openxmlformats.org/drawingml/2006/main" xmlns:r="http://schemas.openxmlformats.org/officeDocument/2006/relationships" xmlns:p="http://schemas.openxmlformats.org/presentationml/2006/main">
  <p:tag name="NUM" val="8"/>
</p:tagLst>
</file>

<file path=ppt/tags/tag78.xml><?xml version="1.0" encoding="utf-8"?>
<p:tagLst xmlns:a="http://schemas.openxmlformats.org/drawingml/2006/main" xmlns:r="http://schemas.openxmlformats.org/officeDocument/2006/relationships" xmlns:p="http://schemas.openxmlformats.org/presentationml/2006/main">
  <p:tag name="NUM" val="9"/>
</p:tagLst>
</file>

<file path=ppt/tags/tag79.xml><?xml version="1.0" encoding="utf-8"?>
<p:tagLst xmlns:a="http://schemas.openxmlformats.org/drawingml/2006/main" xmlns:r="http://schemas.openxmlformats.org/officeDocument/2006/relationships" xmlns:p="http://schemas.openxmlformats.org/presentationml/2006/main">
  <p:tag name="NUM" val="10"/>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NUM" val="11"/>
</p:tagLst>
</file>

<file path=ppt/tags/tag81.xml><?xml version="1.0" encoding="utf-8"?>
<p:tagLst xmlns:a="http://schemas.openxmlformats.org/drawingml/2006/main" xmlns:r="http://schemas.openxmlformats.org/officeDocument/2006/relationships" xmlns:p="http://schemas.openxmlformats.org/presentationml/2006/main">
  <p:tag name="NUM" val="12"/>
</p:tagLst>
</file>

<file path=ppt/tags/tag82.xml><?xml version="1.0" encoding="utf-8"?>
<p:tagLst xmlns:a="http://schemas.openxmlformats.org/drawingml/2006/main" xmlns:r="http://schemas.openxmlformats.org/officeDocument/2006/relationships" xmlns:p="http://schemas.openxmlformats.org/presentationml/2006/main">
  <p:tag name="NUM" val="13"/>
</p:tagLst>
</file>

<file path=ppt/tags/tag83.xml><?xml version="1.0" encoding="utf-8"?>
<p:tagLst xmlns:a="http://schemas.openxmlformats.org/drawingml/2006/main" xmlns:r="http://schemas.openxmlformats.org/officeDocument/2006/relationships" xmlns:p="http://schemas.openxmlformats.org/presentationml/2006/main">
  <p:tag name="NUM" val="14"/>
</p:tagLst>
</file>

<file path=ppt/tags/tag84.xml><?xml version="1.0" encoding="utf-8"?>
<p:tagLst xmlns:a="http://schemas.openxmlformats.org/drawingml/2006/main" xmlns:r="http://schemas.openxmlformats.org/officeDocument/2006/relationships" xmlns:p="http://schemas.openxmlformats.org/presentationml/2006/main">
  <p:tag name="NUM" val="15"/>
</p:tagLst>
</file>

<file path=ppt/tags/tag85.xml><?xml version="1.0" encoding="utf-8"?>
<p:tagLst xmlns:a="http://schemas.openxmlformats.org/drawingml/2006/main" xmlns:r="http://schemas.openxmlformats.org/officeDocument/2006/relationships" xmlns:p="http://schemas.openxmlformats.org/presentationml/2006/main">
  <p:tag name="NUM" val="16"/>
</p:tagLst>
</file>

<file path=ppt/tags/tag86.xml><?xml version="1.0" encoding="utf-8"?>
<p:tagLst xmlns:a="http://schemas.openxmlformats.org/drawingml/2006/main" xmlns:r="http://schemas.openxmlformats.org/officeDocument/2006/relationships" xmlns:p="http://schemas.openxmlformats.org/presentationml/2006/main">
  <p:tag name="NUM" val="17"/>
</p:tagLst>
</file>

<file path=ppt/tags/tag87.xml><?xml version="1.0" encoding="utf-8"?>
<p:tagLst xmlns:a="http://schemas.openxmlformats.org/drawingml/2006/main" xmlns:r="http://schemas.openxmlformats.org/officeDocument/2006/relationships" xmlns:p="http://schemas.openxmlformats.org/presentationml/2006/main">
  <p:tag name="NUM" val="18"/>
</p:tagLst>
</file>

<file path=ppt/tags/tag88.xml><?xml version="1.0" encoding="utf-8"?>
<p:tagLst xmlns:a="http://schemas.openxmlformats.org/drawingml/2006/main" xmlns:r="http://schemas.openxmlformats.org/officeDocument/2006/relationships" xmlns:p="http://schemas.openxmlformats.org/presentationml/2006/main">
  <p:tag name="NUM" val="19"/>
</p:tagLst>
</file>

<file path=ppt/tags/tag89.xml><?xml version="1.0" encoding="utf-8"?>
<p:tagLst xmlns:a="http://schemas.openxmlformats.org/drawingml/2006/main" xmlns:r="http://schemas.openxmlformats.org/officeDocument/2006/relationships" xmlns:p="http://schemas.openxmlformats.org/presentationml/2006/main">
  <p:tag name="NUM" val="20"/>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NUM" val="21"/>
</p:tagLst>
</file>

<file path=ppt/tags/tag91.xml><?xml version="1.0" encoding="utf-8"?>
<p:tagLst xmlns:a="http://schemas.openxmlformats.org/drawingml/2006/main" xmlns:r="http://schemas.openxmlformats.org/officeDocument/2006/relationships" xmlns:p="http://schemas.openxmlformats.org/presentationml/2006/main">
  <p:tag name="NUM" val="22"/>
</p:tagLst>
</file>

<file path=ppt/tags/tag92.xml><?xml version="1.0" encoding="utf-8"?>
<p:tagLst xmlns:a="http://schemas.openxmlformats.org/drawingml/2006/main" xmlns:r="http://schemas.openxmlformats.org/officeDocument/2006/relationships" xmlns:p="http://schemas.openxmlformats.org/presentationml/2006/main">
  <p:tag name="NUM" val="23"/>
</p:tagLst>
</file>

<file path=ppt/tags/tag93.xml><?xml version="1.0" encoding="utf-8"?>
<p:tagLst xmlns:a="http://schemas.openxmlformats.org/drawingml/2006/main" xmlns:r="http://schemas.openxmlformats.org/officeDocument/2006/relationships" xmlns:p="http://schemas.openxmlformats.org/presentationml/2006/main">
  <p:tag name="NUM" val="24"/>
</p:tagLst>
</file>

<file path=ppt/tags/tag94.xml><?xml version="1.0" encoding="utf-8"?>
<p:tagLst xmlns:a="http://schemas.openxmlformats.org/drawingml/2006/main" xmlns:r="http://schemas.openxmlformats.org/officeDocument/2006/relationships" xmlns:p="http://schemas.openxmlformats.org/presentationml/2006/main">
  <p:tag name="NUM" val="25"/>
</p:tagLst>
</file>

<file path=ppt/tags/tag95.xml><?xml version="1.0" encoding="utf-8"?>
<p:tagLst xmlns:a="http://schemas.openxmlformats.org/drawingml/2006/main" xmlns:r="http://schemas.openxmlformats.org/officeDocument/2006/relationships" xmlns:p="http://schemas.openxmlformats.org/presentationml/2006/main">
  <p:tag name="NUM" val="31"/>
</p:tagLst>
</file>

<file path=ppt/tags/tag96.xml><?xml version="1.0" encoding="utf-8"?>
<p:tagLst xmlns:a="http://schemas.openxmlformats.org/drawingml/2006/main" xmlns:r="http://schemas.openxmlformats.org/officeDocument/2006/relationships" xmlns:p="http://schemas.openxmlformats.org/presentationml/2006/main">
  <p:tag name="NUM" val="32"/>
</p:tagLst>
</file>

<file path=ppt/tags/tag97.xml><?xml version="1.0" encoding="utf-8"?>
<p:tagLst xmlns:a="http://schemas.openxmlformats.org/drawingml/2006/main" xmlns:r="http://schemas.openxmlformats.org/officeDocument/2006/relationships" xmlns:p="http://schemas.openxmlformats.org/presentationml/2006/main">
  <p:tag name="NUM" val="33"/>
</p:tagLst>
</file>

<file path=ppt/tags/tag98.xml><?xml version="1.0" encoding="utf-8"?>
<p:tagLst xmlns:a="http://schemas.openxmlformats.org/drawingml/2006/main" xmlns:r="http://schemas.openxmlformats.org/officeDocument/2006/relationships" xmlns:p="http://schemas.openxmlformats.org/presentationml/2006/main">
  <p:tag name="NUM" val="34"/>
</p:tagLst>
</file>

<file path=ppt/tags/tag99.xml><?xml version="1.0" encoding="utf-8"?>
<p:tagLst xmlns:a="http://schemas.openxmlformats.org/drawingml/2006/main" xmlns:r="http://schemas.openxmlformats.org/officeDocument/2006/relationships" xmlns:p="http://schemas.openxmlformats.org/presentationml/2006/main">
  <p:tag name="NUM" val="35"/>
</p:tagLst>
</file>

<file path=ppt/theme/theme1.xml><?xml version="1.0" encoding="utf-8"?>
<a:theme xmlns:a="http://schemas.openxmlformats.org/drawingml/2006/main" name="Conception personnalisée">
  <a:themeElements>
    <a:clrScheme name="HQ_Juin2021">
      <a:dk1>
        <a:srgbClr val="000000"/>
      </a:dk1>
      <a:lt1>
        <a:srgbClr val="FFFFFF"/>
      </a:lt1>
      <a:dk2>
        <a:srgbClr val="0F096C"/>
      </a:dk2>
      <a:lt2>
        <a:srgbClr val="EAEAEA"/>
      </a:lt2>
      <a:accent1>
        <a:srgbClr val="0E75E5"/>
      </a:accent1>
      <a:accent2>
        <a:srgbClr val="1224B8"/>
      </a:accent2>
      <a:accent3>
        <a:srgbClr val="FF9B00"/>
      </a:accent3>
      <a:accent4>
        <a:srgbClr val="FD7714"/>
      </a:accent4>
      <a:accent5>
        <a:srgbClr val="E8F2FE"/>
      </a:accent5>
      <a:accent6>
        <a:srgbClr val="0F096C"/>
      </a:accent6>
      <a:hlink>
        <a:srgbClr val="1224B8"/>
      </a:hlink>
      <a:folHlink>
        <a:srgbClr val="1224B8"/>
      </a:folHlink>
    </a:clrScheme>
    <a:fontScheme name="Arial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Q Gabarit pour présentation détaillée.potx" id="{08BBD30B-49DF-46E4-81A9-D4B4F3912A59}" vid="{58968493-4797-416F-8638-029237E83EA0}"/>
    </a:ext>
  </a:extLst>
</a:theme>
</file>

<file path=ppt/theme/theme2.xml><?xml version="1.0" encoding="utf-8"?>
<a:theme xmlns:a="http://schemas.openxmlformats.org/drawingml/2006/main" name="1_Conception personnalisée">
  <a:themeElements>
    <a:clrScheme name="HQ_Juin2021">
      <a:dk1>
        <a:srgbClr val="000000"/>
      </a:dk1>
      <a:lt1>
        <a:srgbClr val="FFFFFF"/>
      </a:lt1>
      <a:dk2>
        <a:srgbClr val="0F096C"/>
      </a:dk2>
      <a:lt2>
        <a:srgbClr val="EAEAEA"/>
      </a:lt2>
      <a:accent1>
        <a:srgbClr val="0E75E5"/>
      </a:accent1>
      <a:accent2>
        <a:srgbClr val="1224B8"/>
      </a:accent2>
      <a:accent3>
        <a:srgbClr val="FF9B00"/>
      </a:accent3>
      <a:accent4>
        <a:srgbClr val="FD7714"/>
      </a:accent4>
      <a:accent5>
        <a:srgbClr val="E8F2FE"/>
      </a:accent5>
      <a:accent6>
        <a:srgbClr val="0F096C"/>
      </a:accent6>
      <a:hlink>
        <a:srgbClr val="1224B8"/>
      </a:hlink>
      <a:folHlink>
        <a:srgbClr val="1224B8"/>
      </a:folHlink>
    </a:clrScheme>
    <a:fontScheme name="Arial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Q Gabarit pour présentation détaillée.potx" id="{08BBD30B-49DF-46E4-81A9-D4B4F3912A59}" vid="{58968493-4797-416F-8638-029237E83EA0}"/>
    </a:ext>
  </a:extLst>
</a:theme>
</file>

<file path=ppt/theme/theme3.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2" id="{068DF022-C7D3-41C1-8AC3-CCEDF94427EC}" vid="{6BE68592-692E-42E9-B0A8-D8ABAE150802}"/>
    </a:ext>
  </a:extLst>
</a:theme>
</file>

<file path=ppt/theme/theme4.xml><?xml version="1.0" encoding="utf-8"?>
<a:theme xmlns:a="http://schemas.openxmlformats.org/drawingml/2006/main" name="2_Conception personnalisée">
  <a:themeElements>
    <a:clrScheme name="HQ_Juin2021">
      <a:dk1>
        <a:srgbClr val="000000"/>
      </a:dk1>
      <a:lt1>
        <a:srgbClr val="FFFFFF"/>
      </a:lt1>
      <a:dk2>
        <a:srgbClr val="0F096C"/>
      </a:dk2>
      <a:lt2>
        <a:srgbClr val="EAEAEA"/>
      </a:lt2>
      <a:accent1>
        <a:srgbClr val="0E75E5"/>
      </a:accent1>
      <a:accent2>
        <a:srgbClr val="1224B8"/>
      </a:accent2>
      <a:accent3>
        <a:srgbClr val="FF9B00"/>
      </a:accent3>
      <a:accent4>
        <a:srgbClr val="FD7714"/>
      </a:accent4>
      <a:accent5>
        <a:srgbClr val="E8F2FE"/>
      </a:accent5>
      <a:accent6>
        <a:srgbClr val="0F096C"/>
      </a:accent6>
      <a:hlink>
        <a:srgbClr val="1224B8"/>
      </a:hlink>
      <a:folHlink>
        <a:srgbClr val="1224B8"/>
      </a:folHlink>
    </a:clrScheme>
    <a:fontScheme name="Arial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Q Gabarit pour présentation détaillée.potx" id="{08BBD30B-49DF-46E4-81A9-D4B4F3912A59}" vid="{58968493-4797-416F-8638-029237E83EA0}"/>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76C90875BABBB43823DCE3A93F76602" ma:contentTypeVersion="17" ma:contentTypeDescription="Crée un document." ma:contentTypeScope="" ma:versionID="59a4b787d98e0fa0b61a36976758df5e">
  <xsd:schema xmlns:xsd="http://www.w3.org/2001/XMLSchema" xmlns:xs="http://www.w3.org/2001/XMLSchema" xmlns:p="http://schemas.microsoft.com/office/2006/metadata/properties" xmlns:ns2="2fd23cda-94dc-4ee3-bc01-c26396368b72" xmlns:ns3="1ea9b299-aed9-416b-9aa8-08ddd028975e" targetNamespace="http://schemas.microsoft.com/office/2006/metadata/properties" ma:root="true" ma:fieldsID="e3866be794e6a0b452c339ea1818dee4" ns2:_="" ns3:_="">
    <xsd:import namespace="2fd23cda-94dc-4ee3-bc01-c26396368b72"/>
    <xsd:import namespace="1ea9b299-aed9-416b-9aa8-08ddd02897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DateTaken" minOccurs="0"/>
                <xsd:element ref="ns2:MediaServiceLocation" minOccurs="0"/>
                <xsd:element ref="ns2:MediaLengthInSeconds" minOccurs="0"/>
                <xsd:element ref="ns2:Note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d23cda-94dc-4ee3-bc01-c26396368b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cd40cc74-65ce-46ee-88ee-491d675cfab8"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Notes" ma:index="22" nillable="true" ma:displayName="Notes" ma:description="Préciser l'usage du dossier" ma:format="Dropdown" ma:internalName="Notes">
      <xsd:simpleType>
        <xsd:restriction base="dms:Note">
          <xsd:maxLength value="255"/>
        </xsd:restrictio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ea9b299-aed9-416b-9aa8-08ddd028975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8" nillable="true" ma:displayName="Taxonomy Catch All Column" ma:hidden="true" ma:list="{ecad7246-5652-4ddb-a03e-4eee0a92f48b}" ma:internalName="TaxCatchAll" ma:showField="CatchAllData" ma:web="1ea9b299-aed9-416b-9aa8-08ddd028975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ea9b299-aed9-416b-9aa8-08ddd028975e" xsi:nil="true"/>
    <lcf76f155ced4ddcb4097134ff3c332f xmlns="2fd23cda-94dc-4ee3-bc01-c26396368b72">
      <Terms xmlns="http://schemas.microsoft.com/office/infopath/2007/PartnerControls"/>
    </lcf76f155ced4ddcb4097134ff3c332f>
    <Notes xmlns="2fd23cda-94dc-4ee3-bc01-c26396368b72" xsi:nil="true"/>
    <SharedWithUsers xmlns="1ea9b299-aed9-416b-9aa8-08ddd028975e">
      <UserInfo>
        <DisplayName>Sutherland, Joanie</DisplayName>
        <AccountId>1161</AccountId>
        <AccountType/>
      </UserInfo>
      <UserInfo>
        <DisplayName>Paquette, Jean [2]</DisplayName>
        <AccountId>60</AccountId>
        <AccountType/>
      </UserInfo>
      <UserInfo>
        <DisplayName>Thai, Sou Moui</DisplayName>
        <AccountId>61</AccountId>
        <AccountType/>
      </UserInfo>
      <UserInfo>
        <DisplayName>Desjardins, Eric</DisplayName>
        <AccountId>6</AccountId>
        <AccountType/>
      </UserInfo>
      <UserInfo>
        <DisplayName>Viel, Michel [3]</DisplayName>
        <AccountId>1077</AccountId>
        <AccountType/>
      </UserInfo>
    </SharedWithUsers>
  </documentManagement>
</p:properties>
</file>

<file path=customXml/itemProps1.xml><?xml version="1.0" encoding="utf-8"?>
<ds:datastoreItem xmlns:ds="http://schemas.openxmlformats.org/officeDocument/2006/customXml" ds:itemID="{A9DF5C67-32B9-4730-8B11-C60BE3E302C7}">
  <ds:schemaRefs>
    <ds:schemaRef ds:uri="http://schemas.microsoft.com/sharepoint/v3/contenttype/forms"/>
  </ds:schemaRefs>
</ds:datastoreItem>
</file>

<file path=customXml/itemProps2.xml><?xml version="1.0" encoding="utf-8"?>
<ds:datastoreItem xmlns:ds="http://schemas.openxmlformats.org/officeDocument/2006/customXml" ds:itemID="{8C818326-7B38-4C81-9F74-AB7F710C72A8}">
  <ds:schemaRefs>
    <ds:schemaRef ds:uri="1ea9b299-aed9-416b-9aa8-08ddd028975e"/>
    <ds:schemaRef ds:uri="2fd23cda-94dc-4ee3-bc01-c26396368b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B3A0E57-6850-403B-B43A-E1D2479A8418}">
  <ds:schemaRefs>
    <ds:schemaRef ds:uri="2fd23cda-94dc-4ee3-bc01-c26396368b72"/>
    <ds:schemaRef ds:uri="http://purl.org/dc/elements/1.1/"/>
    <ds:schemaRef ds:uri="http://schemas.openxmlformats.org/package/2006/metadata/core-properties"/>
    <ds:schemaRef ds:uri="http://schemas.microsoft.com/office/2006/documentManagement/types"/>
    <ds:schemaRef ds:uri="1ea9b299-aed9-416b-9aa8-08ddd028975e"/>
    <ds:schemaRef ds:uri="http://purl.org/dc/terms/"/>
    <ds:schemaRef ds:uri="http://schemas.microsoft.com/office/2006/metadata/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17372</TotalTime>
  <Words>5393</Words>
  <Application>Microsoft Office PowerPoint</Application>
  <PresentationFormat>Grand écran</PresentationFormat>
  <Paragraphs>1063</Paragraphs>
  <Slides>28</Slides>
  <Notes>17</Notes>
  <HiddenSlides>0</HiddenSlides>
  <MMClips>0</MMClips>
  <ScaleCrop>false</ScaleCrop>
  <HeadingPairs>
    <vt:vector size="8" baseType="variant">
      <vt:variant>
        <vt:lpstr>Polices utilisées</vt:lpstr>
      </vt:variant>
      <vt:variant>
        <vt:i4>7</vt:i4>
      </vt:variant>
      <vt:variant>
        <vt:lpstr>Thème</vt:lpstr>
      </vt:variant>
      <vt:variant>
        <vt:i4>4</vt:i4>
      </vt:variant>
      <vt:variant>
        <vt:lpstr>Serveurs OLE incorporés</vt:lpstr>
      </vt:variant>
      <vt:variant>
        <vt:i4>1</vt:i4>
      </vt:variant>
      <vt:variant>
        <vt:lpstr>Titres des diapositives</vt:lpstr>
      </vt:variant>
      <vt:variant>
        <vt:i4>28</vt:i4>
      </vt:variant>
    </vt:vector>
  </HeadingPairs>
  <TitlesOfParts>
    <vt:vector size="40" baseType="lpstr">
      <vt:lpstr>Arial</vt:lpstr>
      <vt:lpstr>Arial Narrow</vt:lpstr>
      <vt:lpstr>Arial,Sans-Serif</vt:lpstr>
      <vt:lpstr>Calibri</vt:lpstr>
      <vt:lpstr>Calibri Light</vt:lpstr>
      <vt:lpstr>Segoe UI</vt:lpstr>
      <vt:lpstr>Wingdings</vt:lpstr>
      <vt:lpstr>Conception personnalisée</vt:lpstr>
      <vt:lpstr>1_Conception personnalisée</vt:lpstr>
      <vt:lpstr>1_Thème Office</vt:lpstr>
      <vt:lpstr>2_Conception personnalisée</vt:lpstr>
      <vt:lpstr>Diapositive think-cell</vt:lpstr>
      <vt:lpstr>Évolution du MCA et du TBM On simplifie, sans rien perdre</vt:lpstr>
      <vt:lpstr>Présentation PowerPoint</vt:lpstr>
      <vt:lpstr>Pourquoi un MCA ?</vt:lpstr>
      <vt:lpstr>Cas d’usages, angle GTN  …quelques exemples</vt:lpstr>
      <vt:lpstr>Répartition par capacité d’affaires</vt:lpstr>
      <vt:lpstr>Chaîne de valeur – Structure uniforme pour nos outils </vt:lpstr>
      <vt:lpstr>CAPACITÉS D’AFFAIRES</vt:lpstr>
      <vt:lpstr>LE MCA-N et les ajustements apportés</vt:lpstr>
      <vt:lpstr>Contexte</vt:lpstr>
      <vt:lpstr>La fusion… autres simplifications</vt:lpstr>
      <vt:lpstr>Présentation PowerPoint</vt:lpstr>
      <vt:lpstr>Présentation PowerPoint</vt:lpstr>
      <vt:lpstr>Présentation PowerPoint</vt:lpstr>
      <vt:lpstr>Prochaines étapes</vt:lpstr>
      <vt:lpstr>Présentation PowerPoint</vt:lpstr>
      <vt:lpstr>Présentation PowerPoint</vt:lpstr>
      <vt:lpstr>Présentation PowerPoint</vt:lpstr>
      <vt:lpstr>Description des composants du modèle</vt:lpstr>
      <vt:lpstr>Description des composants du modèle</vt:lpstr>
      <vt:lpstr>Description des composants du modèle</vt:lpstr>
      <vt:lpstr>Description des composants du modèle</vt:lpstr>
      <vt:lpstr>Description des composants du modèle</vt:lpstr>
      <vt:lpstr>Description des composants du modèle</vt:lpstr>
      <vt:lpstr>Financement des produits Nouveau modèle ajusté pour le découpage du portefeuille </vt:lpstr>
      <vt:lpstr>Contexte</vt:lpstr>
      <vt:lpstr>Différents découpages, différents besoins, tous liés au modèle des capacités</vt:lpstr>
      <vt:lpstr>Portfolio Produit – Cas de figure</vt:lpstr>
      <vt:lpstr>Lignes directrices | Portfolio Produit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Modèle unifié (MCA et TBM) - L'explication</dc:title>
  <dc:creator>Deschatelets.Mario@hydroquebec.com</dc:creator>
  <cp:keywords>Modèle des cpacités HQ</cp:keywords>
  <cp:lastModifiedBy>Viel, Michel [3]</cp:lastModifiedBy>
  <cp:revision>3</cp:revision>
  <dcterms:created xsi:type="dcterms:W3CDTF">2021-06-29T18:35:45Z</dcterms:created>
  <dcterms:modified xsi:type="dcterms:W3CDTF">2024-07-16T12:32:42Z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0x010100E76C90875BABBB43823DCE3A93F76602</vt:lpwstr>
  </property>
  <property fmtid="{D5CDD505-2E9C-101B-9397-08002B2CF9AE}" pid="3" name="Activité">
    <vt:lpwstr>Architecte d'entreprise</vt:lpwstr>
  </property>
  <property fmtid="{D5CDD505-2E9C-101B-9397-08002B2CF9AE}" pid="4" name="MSIP_Label_5af313ef-8edb-402d-b576-47820579b2e0_Enabled">
    <vt:lpwstr>true</vt:lpwstr>
  </property>
  <property fmtid="{D5CDD505-2E9C-101B-9397-08002B2CF9AE}" pid="5" name="MSIP_Label_5af313ef-8edb-402d-b576-47820579b2e0_SetDate">
    <vt:lpwstr>2023-05-24T16:02:32Z</vt:lpwstr>
  </property>
  <property fmtid="{D5CDD505-2E9C-101B-9397-08002B2CF9AE}" pid="6" name="MSIP_Label_5af313ef-8edb-402d-b576-47820579b2e0_Method">
    <vt:lpwstr>Standard</vt:lpwstr>
  </property>
  <property fmtid="{D5CDD505-2E9C-101B-9397-08002B2CF9AE}" pid="7" name="MSIP_Label_5af313ef-8edb-402d-b576-47820579b2e0_Name">
    <vt:lpwstr>5af313ef-8edb-402d-b576-47820579b2e0</vt:lpwstr>
  </property>
  <property fmtid="{D5CDD505-2E9C-101B-9397-08002B2CF9AE}" pid="8" name="MSIP_Label_5af313ef-8edb-402d-b576-47820579b2e0_SiteId">
    <vt:lpwstr>f40a10f0-50ee-4880-9a37-6e1dd4ac2ff3</vt:lpwstr>
  </property>
  <property fmtid="{D5CDD505-2E9C-101B-9397-08002B2CF9AE}" pid="9" name="MSIP_Label_5af313ef-8edb-402d-b576-47820579b2e0_ActionId">
    <vt:lpwstr>bd073bbc-ea8c-4bea-86e4-ed8096921bb8</vt:lpwstr>
  </property>
  <property fmtid="{D5CDD505-2E9C-101B-9397-08002B2CF9AE}" pid="10" name="MSIP_Label_5af313ef-8edb-402d-b576-47820579b2e0_ContentBits">
    <vt:lpwstr>1</vt:lpwstr>
  </property>
  <property fmtid="{D5CDD505-2E9C-101B-9397-08002B2CF9AE}" pid="11" name="MediaServiceImageTags">
    <vt:lpwstr/>
  </property>
</Properties>
</file>